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_rels/notesSlide1.xml.rels" ContentType="application/vnd.openxmlformats-package.relationships+xml"/>
  <Override PartName="/ppt/media/image1.tif" ContentType="image/tiff"/>
  <Override PartName="/ppt/media/image3.png" ContentType="image/png"/>
  <Override PartName="/ppt/media/image2.png" ContentType="image/png"/>
  <Override PartName="/ppt/media/image4.png" ContentType="image/png"/>
  <Override PartName="/ppt/media/image5.tif" ContentType="image/tiff"/>
  <Override PartName="/ppt/media/image6.png" ContentType="image/png"/>
  <Override PartName="/ppt/media/image8.jpeg" ContentType="image/jpeg"/>
  <Override PartName="/ppt/media/image7.jpeg" ContentType="image/jpeg"/>
  <Override PartName="/ppt/media/image9.png" ContentType="image/png"/>
  <Override PartName="/ppt/media/image10.png" ContentType="image/png"/>
  <Override PartName="/ppt/media/image11.png" ContentType="image/png"/>
  <Override PartName="/ppt/slideLayouts/slideLayout31.xml" ContentType="application/vnd.openxmlformats-officedocument.presentationml.slideLayout+xml"/>
  <Override PartName="/ppt/slideLayouts/slideLayout119.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128.xml" ContentType="application/vnd.openxmlformats-officedocument.presentationml.slideLayout+xml"/>
  <Override PartName="/ppt/slideLayouts/slideLayout40.xml" ContentType="application/vnd.openxmlformats-officedocument.presentationml.slideLayout+xml"/>
  <Override PartName="/ppt/slideLayouts/slideLayout12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38.xml" ContentType="application/vnd.openxmlformats-officedocument.presentationml.slideLayout+xml"/>
  <Override PartName="/ppt/slideLayouts/slideLayout50.xml" ContentType="application/vnd.openxmlformats-officedocument.presentationml.slideLayout+xml"/>
  <Override PartName="/ppt/slideLayouts/slideLayout139.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5.xml.rels" ContentType="application/vnd.openxmlformats-package.relationships+xml"/>
  <Override PartName="/ppt/slideLayouts/_rels/slideLayout11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137.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138.xml.rels" ContentType="application/vnd.openxmlformats-package.relationships+xml"/>
  <Override PartName="/ppt/slideLayouts/_rels/slideLayout5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39.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118.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109.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28.xml.rels" ContentType="application/vnd.openxmlformats-package.relationships+xml"/>
  <Override PartName="/ppt/slideLayouts/_rels/slideLayout44.xml.rels" ContentType="application/vnd.openxmlformats-package.relationships+xml"/>
  <Override PartName="/ppt/slideLayouts/_rels/slideLayout40.xml.rels" ContentType="application/vnd.openxmlformats-package.relationships+xml"/>
  <Override PartName="/ppt/slideLayouts/_rels/slideLayout129.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58.xml.rels" ContentType="application/vnd.openxmlformats-package.relationships+xml"/>
  <Override PartName="/ppt/slideLayouts/_rels/slideLayout59.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_rels/slideLayout133.xml.rels" ContentType="application/vnd.openxmlformats-package.relationships+xml"/>
  <Override PartName="/ppt/slideLayouts/_rels/slideLayout134.xml.rels" ContentType="application/vnd.openxmlformats-package.relationships+xml"/>
  <Override PartName="/ppt/slideLayouts/_rels/slideLayout135.xml.rels" ContentType="application/vnd.openxmlformats-package.relationships+xml"/>
  <Override PartName="/ppt/slideLayouts/_rels/slideLayout136.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42.xml.rels" ContentType="application/vnd.openxmlformats-package.relationships+xml"/>
  <Override PartName="/ppt/slideLayouts/_rels/slideLayout143.xml.rels" ContentType="application/vnd.openxmlformats-package.relationships+xml"/>
  <Override PartName="/ppt/slideLayouts/_rels/slideLayout144.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Lst>
  <p:notesMasterIdLst>
    <p:notesMasterId r:id="rId14"/>
  </p:notesMasterIdLst>
  <p:sldIdLst>
    <p:sldId id="256" r:id="rId15"/>
    <p:sldId id="257" r:id="rId16"/>
    <p:sldId id="258" r:id="rId17"/>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notesMaster" Target="notesMasters/notesMaster1.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sldImg"/>
          </p:nvPr>
        </p:nvSpPr>
        <p:spPr>
          <a:xfrm>
            <a:off x="380880" y="694800"/>
            <a:ext cx="6095520" cy="3428640"/>
          </a:xfrm>
          <a:prstGeom prst="rect">
            <a:avLst/>
          </a:prstGeom>
          <a:noFill/>
          <a:ln w="0">
            <a:noFill/>
          </a:ln>
        </p:spPr>
        <p:txBody>
          <a:bodyPr lIns="0" rIns="0" tIns="0" bIns="0" anchor="ctr">
            <a:noAutofit/>
          </a:bodyPr>
          <a:p>
            <a:r>
              <a:rPr b="0" lang="pt-BR" sz="1800" spc="-1" strike="noStrike">
                <a:solidFill>
                  <a:srgbClr val="000000"/>
                </a:solidFill>
                <a:latin typeface="Calibri"/>
              </a:rPr>
              <a:t>Clique para mover o slide</a:t>
            </a:r>
            <a:endParaRPr b="0" lang="pt-BR" sz="1800" spc="-1" strike="noStrike">
              <a:solidFill>
                <a:srgbClr val="000000"/>
              </a:solidFill>
              <a:latin typeface="Calibri"/>
            </a:endParaRPr>
          </a:p>
        </p:txBody>
      </p:sp>
      <p:sp>
        <p:nvSpPr>
          <p:cNvPr id="519" name="PlaceHolder 2"/>
          <p:cNvSpPr>
            <a:spLocks noGrp="1"/>
          </p:cNvSpPr>
          <p:nvPr>
            <p:ph type="body"/>
          </p:nvPr>
        </p:nvSpPr>
        <p:spPr>
          <a:xfrm>
            <a:off x="685800" y="4343400"/>
            <a:ext cx="5486040" cy="4114440"/>
          </a:xfrm>
          <a:prstGeom prst="rect">
            <a:avLst/>
          </a:prstGeom>
          <a:noFill/>
          <a:ln w="0">
            <a:noFill/>
          </a:ln>
        </p:spPr>
        <p:txBody>
          <a:bodyPr lIns="0" rIns="0" tIns="0" bIns="0" anchor="t">
            <a:noAutofit/>
          </a:bodyPr>
          <a:p>
            <a:pPr marL="216000" indent="0">
              <a:buNone/>
            </a:pPr>
            <a:r>
              <a:rPr b="0" lang="pt-BR" sz="2000" spc="-1" strike="noStrike">
                <a:solidFill>
                  <a:srgbClr val="000000"/>
                </a:solidFill>
                <a:latin typeface="Arial"/>
              </a:rPr>
              <a:t>Clique para editar o formato de notas</a:t>
            </a:r>
            <a:endParaRPr b="0" lang="pt-BR" sz="2000" spc="-1" strike="noStrike">
              <a:solidFill>
                <a:srgbClr val="000000"/>
              </a:solidFill>
              <a:latin typeface="Arial"/>
            </a:endParaRPr>
          </a:p>
        </p:txBody>
      </p:sp>
      <p:sp>
        <p:nvSpPr>
          <p:cNvPr id="520" name="PlaceHolder 3"/>
          <p:cNvSpPr>
            <a:spLocks noGrp="1"/>
          </p:cNvSpPr>
          <p:nvPr>
            <p:ph type="hdr"/>
          </p:nvPr>
        </p:nvSpPr>
        <p:spPr>
          <a:xfrm>
            <a:off x="0" y="0"/>
            <a:ext cx="2975760" cy="456840"/>
          </a:xfrm>
          <a:prstGeom prst="rect">
            <a:avLst/>
          </a:prstGeom>
          <a:noFill/>
          <a:ln w="0">
            <a:noFill/>
          </a:ln>
        </p:spPr>
        <p:txBody>
          <a:bodyPr lIns="0" rIns="0" tIns="0" bIns="0" anchor="t">
            <a:noAutofit/>
          </a:bodyPr>
          <a:p>
            <a:pPr indent="0">
              <a:buNone/>
            </a:pPr>
            <a:r>
              <a:rPr b="0" lang="pt-BR" sz="1400" spc="-1" strike="noStrike">
                <a:solidFill>
                  <a:srgbClr val="000000"/>
                </a:solidFill>
                <a:latin typeface="Times New Roman"/>
              </a:rPr>
              <a:t>&lt;cabeçalho&gt;</a:t>
            </a:r>
            <a:endParaRPr b="0" lang="pt-BR" sz="1400" spc="-1" strike="noStrike">
              <a:solidFill>
                <a:srgbClr val="000000"/>
              </a:solidFill>
              <a:latin typeface="Times New Roman"/>
            </a:endParaRPr>
          </a:p>
        </p:txBody>
      </p:sp>
      <p:sp>
        <p:nvSpPr>
          <p:cNvPr id="521" name="PlaceHolder 4"/>
          <p:cNvSpPr>
            <a:spLocks noGrp="1"/>
          </p:cNvSpPr>
          <p:nvPr>
            <p:ph type="dt" idx="1"/>
          </p:nvPr>
        </p:nvSpPr>
        <p:spPr>
          <a:xfrm>
            <a:off x="3881880" y="0"/>
            <a:ext cx="2975760" cy="456840"/>
          </a:xfrm>
          <a:prstGeom prst="rect">
            <a:avLst/>
          </a:prstGeom>
          <a:noFill/>
          <a:ln w="0">
            <a:noFill/>
          </a:ln>
        </p:spPr>
        <p:txBody>
          <a:bodyPr lIns="0" rIns="0" tIns="0" bIns="0" anchor="t">
            <a:noAutofit/>
          </a:bodyPr>
          <a:lstStyle>
            <a:lvl1pPr indent="0" algn="r">
              <a:buNone/>
              <a:defRPr b="0" lang="pt-BR" sz="1400" spc="-1" strike="noStrike">
                <a:solidFill>
                  <a:srgbClr val="000000"/>
                </a:solidFill>
                <a:latin typeface="Times New Roman"/>
              </a:defRPr>
            </a:lvl1pPr>
          </a:lstStyle>
          <a:p>
            <a:pPr indent="0" algn="r">
              <a:buNone/>
            </a:pPr>
            <a:r>
              <a:rPr b="0" lang="pt-BR" sz="1400" spc="-1" strike="noStrike">
                <a:solidFill>
                  <a:srgbClr val="000000"/>
                </a:solidFill>
                <a:latin typeface="Times New Roman"/>
              </a:rPr>
              <a:t>&lt;data/hora&gt;</a:t>
            </a:r>
            <a:endParaRPr b="0" lang="pt-BR" sz="1400" spc="-1" strike="noStrike">
              <a:solidFill>
                <a:srgbClr val="000000"/>
              </a:solidFill>
              <a:latin typeface="Times New Roman"/>
            </a:endParaRPr>
          </a:p>
        </p:txBody>
      </p:sp>
      <p:sp>
        <p:nvSpPr>
          <p:cNvPr id="522" name="PlaceHolder 5"/>
          <p:cNvSpPr>
            <a:spLocks noGrp="1"/>
          </p:cNvSpPr>
          <p:nvPr>
            <p:ph type="ftr" idx="2"/>
          </p:nvPr>
        </p:nvSpPr>
        <p:spPr>
          <a:xfrm>
            <a:off x="0" y="8686800"/>
            <a:ext cx="2975760" cy="456840"/>
          </a:xfrm>
          <a:prstGeom prst="rect">
            <a:avLst/>
          </a:prstGeom>
          <a:noFill/>
          <a:ln w="0">
            <a:noFill/>
          </a:ln>
        </p:spPr>
        <p:txBody>
          <a:bodyPr lIns="0" rIns="0" tIns="0" bIns="0" anchor="b">
            <a:noAutofit/>
          </a:bodyPr>
          <a:lstStyle>
            <a:lvl1pPr indent="0">
              <a:buNone/>
              <a:defRPr b="0" lang="pt-BR" sz="1400" spc="-1" strike="noStrike">
                <a:solidFill>
                  <a:srgbClr val="000000"/>
                </a:solidFill>
                <a:latin typeface="Times New Roman"/>
              </a:defRPr>
            </a:lvl1pPr>
          </a:lstStyle>
          <a:p>
            <a:pPr indent="0">
              <a:buNone/>
            </a:pPr>
            <a:r>
              <a:rPr b="0" lang="pt-BR" sz="1400" spc="-1" strike="noStrike">
                <a:solidFill>
                  <a:srgbClr val="000000"/>
                </a:solidFill>
                <a:latin typeface="Times New Roman"/>
              </a:rPr>
              <a:t>&lt;rodapé&gt;</a:t>
            </a:r>
            <a:endParaRPr b="0" lang="pt-BR" sz="1400" spc="-1" strike="noStrike">
              <a:solidFill>
                <a:srgbClr val="000000"/>
              </a:solidFill>
              <a:latin typeface="Times New Roman"/>
            </a:endParaRPr>
          </a:p>
        </p:txBody>
      </p:sp>
      <p:sp>
        <p:nvSpPr>
          <p:cNvPr id="523" name="PlaceHolder 6"/>
          <p:cNvSpPr>
            <a:spLocks noGrp="1"/>
          </p:cNvSpPr>
          <p:nvPr>
            <p:ph type="sldNum" idx="3"/>
          </p:nvPr>
        </p:nvSpPr>
        <p:spPr>
          <a:xfrm>
            <a:off x="3881880" y="8686800"/>
            <a:ext cx="2975760" cy="456840"/>
          </a:xfrm>
          <a:prstGeom prst="rect">
            <a:avLst/>
          </a:prstGeom>
          <a:noFill/>
          <a:ln w="0">
            <a:noFill/>
          </a:ln>
        </p:spPr>
        <p:txBody>
          <a:bodyPr lIns="0" rIns="0" tIns="0" bIns="0" anchor="b">
            <a:noAutofit/>
          </a:bodyPr>
          <a:lstStyle>
            <a:lvl1pPr indent="0" algn="r">
              <a:buNone/>
              <a:defRPr b="0" lang="pt-BR" sz="1400" spc="-1" strike="noStrike">
                <a:solidFill>
                  <a:srgbClr val="000000"/>
                </a:solidFill>
                <a:latin typeface="Times New Roman"/>
              </a:defRPr>
            </a:lvl1pPr>
          </a:lstStyle>
          <a:p>
            <a:pPr indent="0" algn="r">
              <a:buNone/>
            </a:pPr>
            <a:fld id="{B893F7BB-3134-4102-9D64-8F9966D1F1AF}" type="slidenum">
              <a:rPr b="0" lang="pt-BR" sz="1400" spc="-1" strike="noStrike">
                <a:solidFill>
                  <a:srgbClr val="000000"/>
                </a:solidFill>
                <a:latin typeface="Times New Roman"/>
              </a:rPr>
              <a:t>&lt;número&gt;</a:t>
            </a:fld>
            <a:endParaRPr b="0" lang="pt-BR"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sldImg"/>
          </p:nvPr>
        </p:nvSpPr>
        <p:spPr>
          <a:xfrm>
            <a:off x="685800" y="1143000"/>
            <a:ext cx="5486040" cy="3085920"/>
          </a:xfrm>
          <a:prstGeom prst="rect">
            <a:avLst/>
          </a:prstGeom>
          <a:ln w="0">
            <a:noFill/>
          </a:ln>
        </p:spPr>
      </p:sp>
      <p:sp>
        <p:nvSpPr>
          <p:cNvPr id="533"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pt-BR" sz="1800" spc="-1" strike="noStrike">
              <a:solidFill>
                <a:srgbClr val="000000"/>
              </a:solidFill>
              <a:latin typeface="Arial"/>
            </a:endParaRPr>
          </a:p>
        </p:txBody>
      </p:sp>
      <p:sp>
        <p:nvSpPr>
          <p:cNvPr id="534" name="PlaceHolder 3"/>
          <p:cNvSpPr>
            <a:spLocks noGrp="1"/>
          </p:cNvSpPr>
          <p:nvPr>
            <p:ph type="sldNum" idx="4"/>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GB" sz="1200" spc="-1" strike="noStrike">
                <a:solidFill>
                  <a:srgbClr val="000000"/>
                </a:solidFill>
                <a:latin typeface="Times New Roman"/>
              </a:defRPr>
            </a:lvl1pPr>
          </a:lstStyle>
          <a:p>
            <a:pPr indent="0" algn="r">
              <a:lnSpc>
                <a:spcPct val="100000"/>
              </a:lnSpc>
              <a:buNone/>
            </a:pPr>
            <a:fld id="{90A2F53C-FBE1-4A1D-AEBF-1E34A80C43CC}" type="slidenum">
              <a:rPr b="0" lang="en-GB" sz="1200" spc="-1" strike="noStrike">
                <a:solidFill>
                  <a:srgbClr val="000000"/>
                </a:solidFill>
                <a:latin typeface="Times New Roman"/>
              </a:rPr>
              <a:t>&lt;número&gt;</a:t>
            </a:fld>
            <a:endParaRPr b="0" lang="pt-BR"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30" name="PlaceHolder 2"/>
          <p:cNvSpPr>
            <a:spLocks noGrp="1"/>
          </p:cNvSpPr>
          <p:nvPr>
            <p:ph/>
          </p:nvPr>
        </p:nvSpPr>
        <p:spPr>
          <a:xfrm>
            <a:off x="315720" y="226692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1" name="PlaceHolder 3"/>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361"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62"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366"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67"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68"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370"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71"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72" name="PlaceHolder 4"/>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374"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75"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76" name="PlaceHolder 4"/>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378" name="PlaceHolder 2"/>
          <p:cNvSpPr>
            <a:spLocks noGrp="1"/>
          </p:cNvSpPr>
          <p:nvPr>
            <p:ph/>
          </p:nvPr>
        </p:nvSpPr>
        <p:spPr>
          <a:xfrm>
            <a:off x="315720" y="226692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79" name="PlaceHolder 3"/>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381"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82"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83"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84" name="PlaceHolder 5"/>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386" name="PlaceHolder 2"/>
          <p:cNvSpPr>
            <a:spLocks noGrp="1"/>
          </p:cNvSpPr>
          <p:nvPr>
            <p:ph/>
          </p:nvPr>
        </p:nvSpPr>
        <p:spPr>
          <a:xfrm>
            <a:off x="31572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87" name="PlaceHolder 3"/>
          <p:cNvSpPr>
            <a:spLocks noGrp="1"/>
          </p:cNvSpPr>
          <p:nvPr>
            <p:ph/>
          </p:nvPr>
        </p:nvSpPr>
        <p:spPr>
          <a:xfrm>
            <a:off x="241848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88" name="PlaceHolder 4"/>
          <p:cNvSpPr>
            <a:spLocks noGrp="1"/>
          </p:cNvSpPr>
          <p:nvPr>
            <p:ph/>
          </p:nvPr>
        </p:nvSpPr>
        <p:spPr>
          <a:xfrm>
            <a:off x="452124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89" name="PlaceHolder 5"/>
          <p:cNvSpPr>
            <a:spLocks noGrp="1"/>
          </p:cNvSpPr>
          <p:nvPr>
            <p:ph/>
          </p:nvPr>
        </p:nvSpPr>
        <p:spPr>
          <a:xfrm>
            <a:off x="31572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90" name="PlaceHolder 6"/>
          <p:cNvSpPr>
            <a:spLocks noGrp="1"/>
          </p:cNvSpPr>
          <p:nvPr>
            <p:ph/>
          </p:nvPr>
        </p:nvSpPr>
        <p:spPr>
          <a:xfrm>
            <a:off x="241848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91" name="PlaceHolder 7"/>
          <p:cNvSpPr>
            <a:spLocks noGrp="1"/>
          </p:cNvSpPr>
          <p:nvPr>
            <p:ph/>
          </p:nvPr>
        </p:nvSpPr>
        <p:spPr>
          <a:xfrm>
            <a:off x="452124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33"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4"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5"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6" name="PlaceHolder 5"/>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00" name="PlaceHolder 2"/>
          <p:cNvSpPr>
            <a:spLocks noGrp="1"/>
          </p:cNvSpPr>
          <p:nvPr>
            <p:ph type="subTitle"/>
          </p:nvPr>
        </p:nvSpPr>
        <p:spPr>
          <a:xfrm>
            <a:off x="315720" y="2266920"/>
            <a:ext cx="6219360" cy="31237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02" name="PlaceHolder 2"/>
          <p:cNvSpPr>
            <a:spLocks noGrp="1"/>
          </p:cNvSpPr>
          <p:nvPr>
            <p:ph/>
          </p:nvPr>
        </p:nvSpPr>
        <p:spPr>
          <a:xfrm>
            <a:off x="315720" y="2266920"/>
            <a:ext cx="621936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04"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05"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09"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10"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11"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13"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14"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15" name="PlaceHolder 4"/>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17"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18"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19" name="PlaceHolder 4"/>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21" name="PlaceHolder 2"/>
          <p:cNvSpPr>
            <a:spLocks noGrp="1"/>
          </p:cNvSpPr>
          <p:nvPr>
            <p:ph/>
          </p:nvPr>
        </p:nvSpPr>
        <p:spPr>
          <a:xfrm>
            <a:off x="315720" y="226692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22" name="PlaceHolder 3"/>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24"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25"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26"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27" name="PlaceHolder 5"/>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38" name="PlaceHolder 2"/>
          <p:cNvSpPr>
            <a:spLocks noGrp="1"/>
          </p:cNvSpPr>
          <p:nvPr>
            <p:ph/>
          </p:nvPr>
        </p:nvSpPr>
        <p:spPr>
          <a:xfrm>
            <a:off x="31572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9" name="PlaceHolder 3"/>
          <p:cNvSpPr>
            <a:spLocks noGrp="1"/>
          </p:cNvSpPr>
          <p:nvPr>
            <p:ph/>
          </p:nvPr>
        </p:nvSpPr>
        <p:spPr>
          <a:xfrm>
            <a:off x="241848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0" name="PlaceHolder 4"/>
          <p:cNvSpPr>
            <a:spLocks noGrp="1"/>
          </p:cNvSpPr>
          <p:nvPr>
            <p:ph/>
          </p:nvPr>
        </p:nvSpPr>
        <p:spPr>
          <a:xfrm>
            <a:off x="452124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1" name="PlaceHolder 5"/>
          <p:cNvSpPr>
            <a:spLocks noGrp="1"/>
          </p:cNvSpPr>
          <p:nvPr>
            <p:ph/>
          </p:nvPr>
        </p:nvSpPr>
        <p:spPr>
          <a:xfrm>
            <a:off x="31572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2" name="PlaceHolder 6"/>
          <p:cNvSpPr>
            <a:spLocks noGrp="1"/>
          </p:cNvSpPr>
          <p:nvPr>
            <p:ph/>
          </p:nvPr>
        </p:nvSpPr>
        <p:spPr>
          <a:xfrm>
            <a:off x="241848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3" name="PlaceHolder 7"/>
          <p:cNvSpPr>
            <a:spLocks noGrp="1"/>
          </p:cNvSpPr>
          <p:nvPr>
            <p:ph/>
          </p:nvPr>
        </p:nvSpPr>
        <p:spPr>
          <a:xfrm>
            <a:off x="452124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29" name="PlaceHolder 2"/>
          <p:cNvSpPr>
            <a:spLocks noGrp="1"/>
          </p:cNvSpPr>
          <p:nvPr>
            <p:ph/>
          </p:nvPr>
        </p:nvSpPr>
        <p:spPr>
          <a:xfrm>
            <a:off x="31572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30" name="PlaceHolder 3"/>
          <p:cNvSpPr>
            <a:spLocks noGrp="1"/>
          </p:cNvSpPr>
          <p:nvPr>
            <p:ph/>
          </p:nvPr>
        </p:nvSpPr>
        <p:spPr>
          <a:xfrm>
            <a:off x="241848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31" name="PlaceHolder 4"/>
          <p:cNvSpPr>
            <a:spLocks noGrp="1"/>
          </p:cNvSpPr>
          <p:nvPr>
            <p:ph/>
          </p:nvPr>
        </p:nvSpPr>
        <p:spPr>
          <a:xfrm>
            <a:off x="452124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32" name="PlaceHolder 5"/>
          <p:cNvSpPr>
            <a:spLocks noGrp="1"/>
          </p:cNvSpPr>
          <p:nvPr>
            <p:ph/>
          </p:nvPr>
        </p:nvSpPr>
        <p:spPr>
          <a:xfrm>
            <a:off x="31572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33" name="PlaceHolder 6"/>
          <p:cNvSpPr>
            <a:spLocks noGrp="1"/>
          </p:cNvSpPr>
          <p:nvPr>
            <p:ph/>
          </p:nvPr>
        </p:nvSpPr>
        <p:spPr>
          <a:xfrm>
            <a:off x="241848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34" name="PlaceHolder 7"/>
          <p:cNvSpPr>
            <a:spLocks noGrp="1"/>
          </p:cNvSpPr>
          <p:nvPr>
            <p:ph/>
          </p:nvPr>
        </p:nvSpPr>
        <p:spPr>
          <a:xfrm>
            <a:off x="452124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41" name="PlaceHolder 2"/>
          <p:cNvSpPr>
            <a:spLocks noGrp="1"/>
          </p:cNvSpPr>
          <p:nvPr>
            <p:ph type="subTitle"/>
          </p:nvPr>
        </p:nvSpPr>
        <p:spPr>
          <a:xfrm>
            <a:off x="315720" y="2266920"/>
            <a:ext cx="6219360" cy="31237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43" name="PlaceHolder 2"/>
          <p:cNvSpPr>
            <a:spLocks noGrp="1"/>
          </p:cNvSpPr>
          <p:nvPr>
            <p:ph/>
          </p:nvPr>
        </p:nvSpPr>
        <p:spPr>
          <a:xfrm>
            <a:off x="315720" y="2266920"/>
            <a:ext cx="621936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45"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46"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50"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51"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52"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54"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55"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56" name="PlaceHolder 4"/>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58"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59"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60" name="PlaceHolder 4"/>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62" name="PlaceHolder 2"/>
          <p:cNvSpPr>
            <a:spLocks noGrp="1"/>
          </p:cNvSpPr>
          <p:nvPr>
            <p:ph/>
          </p:nvPr>
        </p:nvSpPr>
        <p:spPr>
          <a:xfrm>
            <a:off x="315720" y="226692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63" name="PlaceHolder 3"/>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65"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66"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67"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68" name="PlaceHolder 5"/>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70" name="PlaceHolder 2"/>
          <p:cNvSpPr>
            <a:spLocks noGrp="1"/>
          </p:cNvSpPr>
          <p:nvPr>
            <p:ph/>
          </p:nvPr>
        </p:nvSpPr>
        <p:spPr>
          <a:xfrm>
            <a:off x="31572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71" name="PlaceHolder 3"/>
          <p:cNvSpPr>
            <a:spLocks noGrp="1"/>
          </p:cNvSpPr>
          <p:nvPr>
            <p:ph/>
          </p:nvPr>
        </p:nvSpPr>
        <p:spPr>
          <a:xfrm>
            <a:off x="241848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72" name="PlaceHolder 4"/>
          <p:cNvSpPr>
            <a:spLocks noGrp="1"/>
          </p:cNvSpPr>
          <p:nvPr>
            <p:ph/>
          </p:nvPr>
        </p:nvSpPr>
        <p:spPr>
          <a:xfrm>
            <a:off x="452124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73" name="PlaceHolder 5"/>
          <p:cNvSpPr>
            <a:spLocks noGrp="1"/>
          </p:cNvSpPr>
          <p:nvPr>
            <p:ph/>
          </p:nvPr>
        </p:nvSpPr>
        <p:spPr>
          <a:xfrm>
            <a:off x="31572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74" name="PlaceHolder 6"/>
          <p:cNvSpPr>
            <a:spLocks noGrp="1"/>
          </p:cNvSpPr>
          <p:nvPr>
            <p:ph/>
          </p:nvPr>
        </p:nvSpPr>
        <p:spPr>
          <a:xfrm>
            <a:off x="241848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75" name="PlaceHolder 7"/>
          <p:cNvSpPr>
            <a:spLocks noGrp="1"/>
          </p:cNvSpPr>
          <p:nvPr>
            <p:ph/>
          </p:nvPr>
        </p:nvSpPr>
        <p:spPr>
          <a:xfrm>
            <a:off x="452124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83" name="PlaceHolder 2"/>
          <p:cNvSpPr>
            <a:spLocks noGrp="1"/>
          </p:cNvSpPr>
          <p:nvPr>
            <p:ph type="subTitle"/>
          </p:nvPr>
        </p:nvSpPr>
        <p:spPr>
          <a:xfrm>
            <a:off x="315720" y="2266920"/>
            <a:ext cx="6219360" cy="31237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85" name="PlaceHolder 2"/>
          <p:cNvSpPr>
            <a:spLocks noGrp="1"/>
          </p:cNvSpPr>
          <p:nvPr>
            <p:ph/>
          </p:nvPr>
        </p:nvSpPr>
        <p:spPr>
          <a:xfrm>
            <a:off x="315720" y="2266920"/>
            <a:ext cx="621936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87"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88"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92"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93"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94"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53" name="PlaceHolder 2"/>
          <p:cNvSpPr>
            <a:spLocks noGrp="1"/>
          </p:cNvSpPr>
          <p:nvPr>
            <p:ph type="subTitle"/>
          </p:nvPr>
        </p:nvSpPr>
        <p:spPr>
          <a:xfrm>
            <a:off x="315720" y="2266920"/>
            <a:ext cx="6219360" cy="31237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496"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97"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498" name="PlaceHolder 4"/>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500"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501"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502" name="PlaceHolder 4"/>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504" name="PlaceHolder 2"/>
          <p:cNvSpPr>
            <a:spLocks noGrp="1"/>
          </p:cNvSpPr>
          <p:nvPr>
            <p:ph/>
          </p:nvPr>
        </p:nvSpPr>
        <p:spPr>
          <a:xfrm>
            <a:off x="315720" y="226692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505" name="PlaceHolder 3"/>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507"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508"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509"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510" name="PlaceHolder 5"/>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512" name="PlaceHolder 2"/>
          <p:cNvSpPr>
            <a:spLocks noGrp="1"/>
          </p:cNvSpPr>
          <p:nvPr>
            <p:ph/>
          </p:nvPr>
        </p:nvSpPr>
        <p:spPr>
          <a:xfrm>
            <a:off x="31572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513" name="PlaceHolder 3"/>
          <p:cNvSpPr>
            <a:spLocks noGrp="1"/>
          </p:cNvSpPr>
          <p:nvPr>
            <p:ph/>
          </p:nvPr>
        </p:nvSpPr>
        <p:spPr>
          <a:xfrm>
            <a:off x="241848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514" name="PlaceHolder 4"/>
          <p:cNvSpPr>
            <a:spLocks noGrp="1"/>
          </p:cNvSpPr>
          <p:nvPr>
            <p:ph/>
          </p:nvPr>
        </p:nvSpPr>
        <p:spPr>
          <a:xfrm>
            <a:off x="452124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515" name="PlaceHolder 5"/>
          <p:cNvSpPr>
            <a:spLocks noGrp="1"/>
          </p:cNvSpPr>
          <p:nvPr>
            <p:ph/>
          </p:nvPr>
        </p:nvSpPr>
        <p:spPr>
          <a:xfrm>
            <a:off x="31572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516" name="PlaceHolder 6"/>
          <p:cNvSpPr>
            <a:spLocks noGrp="1"/>
          </p:cNvSpPr>
          <p:nvPr>
            <p:ph/>
          </p:nvPr>
        </p:nvSpPr>
        <p:spPr>
          <a:xfrm>
            <a:off x="241848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517" name="PlaceHolder 7"/>
          <p:cNvSpPr>
            <a:spLocks noGrp="1"/>
          </p:cNvSpPr>
          <p:nvPr>
            <p:ph/>
          </p:nvPr>
        </p:nvSpPr>
        <p:spPr>
          <a:xfrm>
            <a:off x="452124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55" name="PlaceHolder 2"/>
          <p:cNvSpPr>
            <a:spLocks noGrp="1"/>
          </p:cNvSpPr>
          <p:nvPr>
            <p:ph/>
          </p:nvPr>
        </p:nvSpPr>
        <p:spPr>
          <a:xfrm>
            <a:off x="315720" y="2266920"/>
            <a:ext cx="621936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57"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58"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62"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63"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64"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9" name="PlaceHolder 2"/>
          <p:cNvSpPr>
            <a:spLocks noGrp="1"/>
          </p:cNvSpPr>
          <p:nvPr>
            <p:ph type="subTitle"/>
          </p:nvPr>
        </p:nvSpPr>
        <p:spPr>
          <a:xfrm>
            <a:off x="315720" y="2266920"/>
            <a:ext cx="6219360" cy="31237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66"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67"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68" name="PlaceHolder 4"/>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70"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71"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72" name="PlaceHolder 4"/>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74" name="PlaceHolder 2"/>
          <p:cNvSpPr>
            <a:spLocks noGrp="1"/>
          </p:cNvSpPr>
          <p:nvPr>
            <p:ph/>
          </p:nvPr>
        </p:nvSpPr>
        <p:spPr>
          <a:xfrm>
            <a:off x="315720" y="226692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75" name="PlaceHolder 3"/>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77"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78"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79"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80" name="PlaceHolder 5"/>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82" name="PlaceHolder 2"/>
          <p:cNvSpPr>
            <a:spLocks noGrp="1"/>
          </p:cNvSpPr>
          <p:nvPr>
            <p:ph/>
          </p:nvPr>
        </p:nvSpPr>
        <p:spPr>
          <a:xfrm>
            <a:off x="31572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83" name="PlaceHolder 3"/>
          <p:cNvSpPr>
            <a:spLocks noGrp="1"/>
          </p:cNvSpPr>
          <p:nvPr>
            <p:ph/>
          </p:nvPr>
        </p:nvSpPr>
        <p:spPr>
          <a:xfrm>
            <a:off x="241848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84" name="PlaceHolder 4"/>
          <p:cNvSpPr>
            <a:spLocks noGrp="1"/>
          </p:cNvSpPr>
          <p:nvPr>
            <p:ph/>
          </p:nvPr>
        </p:nvSpPr>
        <p:spPr>
          <a:xfrm>
            <a:off x="452124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85" name="PlaceHolder 5"/>
          <p:cNvSpPr>
            <a:spLocks noGrp="1"/>
          </p:cNvSpPr>
          <p:nvPr>
            <p:ph/>
          </p:nvPr>
        </p:nvSpPr>
        <p:spPr>
          <a:xfrm>
            <a:off x="31572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86" name="PlaceHolder 6"/>
          <p:cNvSpPr>
            <a:spLocks noGrp="1"/>
          </p:cNvSpPr>
          <p:nvPr>
            <p:ph/>
          </p:nvPr>
        </p:nvSpPr>
        <p:spPr>
          <a:xfrm>
            <a:off x="241848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87" name="PlaceHolder 7"/>
          <p:cNvSpPr>
            <a:spLocks noGrp="1"/>
          </p:cNvSpPr>
          <p:nvPr>
            <p:ph/>
          </p:nvPr>
        </p:nvSpPr>
        <p:spPr>
          <a:xfrm>
            <a:off x="452124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96" name="PlaceHolder 2"/>
          <p:cNvSpPr>
            <a:spLocks noGrp="1"/>
          </p:cNvSpPr>
          <p:nvPr>
            <p:ph type="subTitle"/>
          </p:nvPr>
        </p:nvSpPr>
        <p:spPr>
          <a:xfrm>
            <a:off x="315720" y="2266920"/>
            <a:ext cx="6219360" cy="31237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98" name="PlaceHolder 2"/>
          <p:cNvSpPr>
            <a:spLocks noGrp="1"/>
          </p:cNvSpPr>
          <p:nvPr>
            <p:ph/>
          </p:nvPr>
        </p:nvSpPr>
        <p:spPr>
          <a:xfrm>
            <a:off x="315720" y="2266920"/>
            <a:ext cx="621936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00"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01"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1" name="PlaceHolder 2"/>
          <p:cNvSpPr>
            <a:spLocks noGrp="1"/>
          </p:cNvSpPr>
          <p:nvPr>
            <p:ph/>
          </p:nvPr>
        </p:nvSpPr>
        <p:spPr>
          <a:xfrm>
            <a:off x="315720" y="2266920"/>
            <a:ext cx="621936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05"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06"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07"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09"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10"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11" name="PlaceHolder 4"/>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13"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14"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15" name="PlaceHolder 4"/>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17" name="PlaceHolder 2"/>
          <p:cNvSpPr>
            <a:spLocks noGrp="1"/>
          </p:cNvSpPr>
          <p:nvPr>
            <p:ph/>
          </p:nvPr>
        </p:nvSpPr>
        <p:spPr>
          <a:xfrm>
            <a:off x="315720" y="226692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18" name="PlaceHolder 3"/>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20"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21"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22"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23" name="PlaceHolder 5"/>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25" name="PlaceHolder 2"/>
          <p:cNvSpPr>
            <a:spLocks noGrp="1"/>
          </p:cNvSpPr>
          <p:nvPr>
            <p:ph/>
          </p:nvPr>
        </p:nvSpPr>
        <p:spPr>
          <a:xfrm>
            <a:off x="31572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26" name="PlaceHolder 3"/>
          <p:cNvSpPr>
            <a:spLocks noGrp="1"/>
          </p:cNvSpPr>
          <p:nvPr>
            <p:ph/>
          </p:nvPr>
        </p:nvSpPr>
        <p:spPr>
          <a:xfrm>
            <a:off x="241848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27" name="PlaceHolder 4"/>
          <p:cNvSpPr>
            <a:spLocks noGrp="1"/>
          </p:cNvSpPr>
          <p:nvPr>
            <p:ph/>
          </p:nvPr>
        </p:nvSpPr>
        <p:spPr>
          <a:xfrm>
            <a:off x="452124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28" name="PlaceHolder 5"/>
          <p:cNvSpPr>
            <a:spLocks noGrp="1"/>
          </p:cNvSpPr>
          <p:nvPr>
            <p:ph/>
          </p:nvPr>
        </p:nvSpPr>
        <p:spPr>
          <a:xfrm>
            <a:off x="31572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29" name="PlaceHolder 6"/>
          <p:cNvSpPr>
            <a:spLocks noGrp="1"/>
          </p:cNvSpPr>
          <p:nvPr>
            <p:ph/>
          </p:nvPr>
        </p:nvSpPr>
        <p:spPr>
          <a:xfrm>
            <a:off x="241848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30" name="PlaceHolder 7"/>
          <p:cNvSpPr>
            <a:spLocks noGrp="1"/>
          </p:cNvSpPr>
          <p:nvPr>
            <p:ph/>
          </p:nvPr>
        </p:nvSpPr>
        <p:spPr>
          <a:xfrm>
            <a:off x="452124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39" name="PlaceHolder 2"/>
          <p:cNvSpPr>
            <a:spLocks noGrp="1"/>
          </p:cNvSpPr>
          <p:nvPr>
            <p:ph type="subTitle"/>
          </p:nvPr>
        </p:nvSpPr>
        <p:spPr>
          <a:xfrm>
            <a:off x="315720" y="2266920"/>
            <a:ext cx="6219360" cy="31237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41" name="PlaceHolder 2"/>
          <p:cNvSpPr>
            <a:spLocks noGrp="1"/>
          </p:cNvSpPr>
          <p:nvPr>
            <p:ph/>
          </p:nvPr>
        </p:nvSpPr>
        <p:spPr>
          <a:xfrm>
            <a:off x="315720" y="2266920"/>
            <a:ext cx="621936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3"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4"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43"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44"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48"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49"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50"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52"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53"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54" name="PlaceHolder 4"/>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56"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57"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58" name="PlaceHolder 4"/>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60" name="PlaceHolder 2"/>
          <p:cNvSpPr>
            <a:spLocks noGrp="1"/>
          </p:cNvSpPr>
          <p:nvPr>
            <p:ph/>
          </p:nvPr>
        </p:nvSpPr>
        <p:spPr>
          <a:xfrm>
            <a:off x="315720" y="226692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61" name="PlaceHolder 3"/>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63"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64"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65"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66" name="PlaceHolder 5"/>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68" name="PlaceHolder 2"/>
          <p:cNvSpPr>
            <a:spLocks noGrp="1"/>
          </p:cNvSpPr>
          <p:nvPr>
            <p:ph/>
          </p:nvPr>
        </p:nvSpPr>
        <p:spPr>
          <a:xfrm>
            <a:off x="31572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69" name="PlaceHolder 3"/>
          <p:cNvSpPr>
            <a:spLocks noGrp="1"/>
          </p:cNvSpPr>
          <p:nvPr>
            <p:ph/>
          </p:nvPr>
        </p:nvSpPr>
        <p:spPr>
          <a:xfrm>
            <a:off x="241848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70" name="PlaceHolder 4"/>
          <p:cNvSpPr>
            <a:spLocks noGrp="1"/>
          </p:cNvSpPr>
          <p:nvPr>
            <p:ph/>
          </p:nvPr>
        </p:nvSpPr>
        <p:spPr>
          <a:xfrm>
            <a:off x="452124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71" name="PlaceHolder 5"/>
          <p:cNvSpPr>
            <a:spLocks noGrp="1"/>
          </p:cNvSpPr>
          <p:nvPr>
            <p:ph/>
          </p:nvPr>
        </p:nvSpPr>
        <p:spPr>
          <a:xfrm>
            <a:off x="31572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72" name="PlaceHolder 6"/>
          <p:cNvSpPr>
            <a:spLocks noGrp="1"/>
          </p:cNvSpPr>
          <p:nvPr>
            <p:ph/>
          </p:nvPr>
        </p:nvSpPr>
        <p:spPr>
          <a:xfrm>
            <a:off x="241848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73" name="PlaceHolder 7"/>
          <p:cNvSpPr>
            <a:spLocks noGrp="1"/>
          </p:cNvSpPr>
          <p:nvPr>
            <p:ph/>
          </p:nvPr>
        </p:nvSpPr>
        <p:spPr>
          <a:xfrm>
            <a:off x="452124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85" name="PlaceHolder 2"/>
          <p:cNvSpPr>
            <a:spLocks noGrp="1"/>
          </p:cNvSpPr>
          <p:nvPr>
            <p:ph type="subTitle"/>
          </p:nvPr>
        </p:nvSpPr>
        <p:spPr>
          <a:xfrm>
            <a:off x="315720" y="2266920"/>
            <a:ext cx="6219360" cy="31237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87" name="PlaceHolder 2"/>
          <p:cNvSpPr>
            <a:spLocks noGrp="1"/>
          </p:cNvSpPr>
          <p:nvPr>
            <p:ph/>
          </p:nvPr>
        </p:nvSpPr>
        <p:spPr>
          <a:xfrm>
            <a:off x="315720" y="2266920"/>
            <a:ext cx="621936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89"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90"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94"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95"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96"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98"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99"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00" name="PlaceHolder 4"/>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02"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03"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04" name="PlaceHolder 4"/>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06" name="PlaceHolder 2"/>
          <p:cNvSpPr>
            <a:spLocks noGrp="1"/>
          </p:cNvSpPr>
          <p:nvPr>
            <p:ph/>
          </p:nvPr>
        </p:nvSpPr>
        <p:spPr>
          <a:xfrm>
            <a:off x="315720" y="226692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07" name="PlaceHolder 3"/>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09"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10"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11"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12" name="PlaceHolder 5"/>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14" name="PlaceHolder 2"/>
          <p:cNvSpPr>
            <a:spLocks noGrp="1"/>
          </p:cNvSpPr>
          <p:nvPr>
            <p:ph/>
          </p:nvPr>
        </p:nvSpPr>
        <p:spPr>
          <a:xfrm>
            <a:off x="31572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15" name="PlaceHolder 3"/>
          <p:cNvSpPr>
            <a:spLocks noGrp="1"/>
          </p:cNvSpPr>
          <p:nvPr>
            <p:ph/>
          </p:nvPr>
        </p:nvSpPr>
        <p:spPr>
          <a:xfrm>
            <a:off x="241848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16" name="PlaceHolder 4"/>
          <p:cNvSpPr>
            <a:spLocks noGrp="1"/>
          </p:cNvSpPr>
          <p:nvPr>
            <p:ph/>
          </p:nvPr>
        </p:nvSpPr>
        <p:spPr>
          <a:xfrm>
            <a:off x="452124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17" name="PlaceHolder 5"/>
          <p:cNvSpPr>
            <a:spLocks noGrp="1"/>
          </p:cNvSpPr>
          <p:nvPr>
            <p:ph/>
          </p:nvPr>
        </p:nvSpPr>
        <p:spPr>
          <a:xfrm>
            <a:off x="31572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18" name="PlaceHolder 6"/>
          <p:cNvSpPr>
            <a:spLocks noGrp="1"/>
          </p:cNvSpPr>
          <p:nvPr>
            <p:ph/>
          </p:nvPr>
        </p:nvSpPr>
        <p:spPr>
          <a:xfrm>
            <a:off x="241848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19" name="PlaceHolder 7"/>
          <p:cNvSpPr>
            <a:spLocks noGrp="1"/>
          </p:cNvSpPr>
          <p:nvPr>
            <p:ph/>
          </p:nvPr>
        </p:nvSpPr>
        <p:spPr>
          <a:xfrm>
            <a:off x="452124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27" name="PlaceHolder 2"/>
          <p:cNvSpPr>
            <a:spLocks noGrp="1"/>
          </p:cNvSpPr>
          <p:nvPr>
            <p:ph type="subTitle"/>
          </p:nvPr>
        </p:nvSpPr>
        <p:spPr>
          <a:xfrm>
            <a:off x="315720" y="2266920"/>
            <a:ext cx="6219360" cy="31237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29" name="PlaceHolder 2"/>
          <p:cNvSpPr>
            <a:spLocks noGrp="1"/>
          </p:cNvSpPr>
          <p:nvPr>
            <p:ph/>
          </p:nvPr>
        </p:nvSpPr>
        <p:spPr>
          <a:xfrm>
            <a:off x="315720" y="2266920"/>
            <a:ext cx="621936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31"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32"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36"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37"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38"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40"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41"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42" name="PlaceHolder 4"/>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44"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45"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46" name="PlaceHolder 4"/>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18"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19"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0"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48" name="PlaceHolder 2"/>
          <p:cNvSpPr>
            <a:spLocks noGrp="1"/>
          </p:cNvSpPr>
          <p:nvPr>
            <p:ph/>
          </p:nvPr>
        </p:nvSpPr>
        <p:spPr>
          <a:xfrm>
            <a:off x="315720" y="226692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49" name="PlaceHolder 3"/>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51"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52"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53"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54" name="PlaceHolder 5"/>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56" name="PlaceHolder 2"/>
          <p:cNvSpPr>
            <a:spLocks noGrp="1"/>
          </p:cNvSpPr>
          <p:nvPr>
            <p:ph/>
          </p:nvPr>
        </p:nvSpPr>
        <p:spPr>
          <a:xfrm>
            <a:off x="31572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57" name="PlaceHolder 3"/>
          <p:cNvSpPr>
            <a:spLocks noGrp="1"/>
          </p:cNvSpPr>
          <p:nvPr>
            <p:ph/>
          </p:nvPr>
        </p:nvSpPr>
        <p:spPr>
          <a:xfrm>
            <a:off x="241848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58" name="PlaceHolder 4"/>
          <p:cNvSpPr>
            <a:spLocks noGrp="1"/>
          </p:cNvSpPr>
          <p:nvPr>
            <p:ph/>
          </p:nvPr>
        </p:nvSpPr>
        <p:spPr>
          <a:xfrm>
            <a:off x="452124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59" name="PlaceHolder 5"/>
          <p:cNvSpPr>
            <a:spLocks noGrp="1"/>
          </p:cNvSpPr>
          <p:nvPr>
            <p:ph/>
          </p:nvPr>
        </p:nvSpPr>
        <p:spPr>
          <a:xfrm>
            <a:off x="31572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60" name="PlaceHolder 6"/>
          <p:cNvSpPr>
            <a:spLocks noGrp="1"/>
          </p:cNvSpPr>
          <p:nvPr>
            <p:ph/>
          </p:nvPr>
        </p:nvSpPr>
        <p:spPr>
          <a:xfrm>
            <a:off x="241848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61" name="PlaceHolder 7"/>
          <p:cNvSpPr>
            <a:spLocks noGrp="1"/>
          </p:cNvSpPr>
          <p:nvPr>
            <p:ph/>
          </p:nvPr>
        </p:nvSpPr>
        <p:spPr>
          <a:xfrm>
            <a:off x="452124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69" name="PlaceHolder 2"/>
          <p:cNvSpPr>
            <a:spLocks noGrp="1"/>
          </p:cNvSpPr>
          <p:nvPr>
            <p:ph type="subTitle"/>
          </p:nvPr>
        </p:nvSpPr>
        <p:spPr>
          <a:xfrm>
            <a:off x="315720" y="2266920"/>
            <a:ext cx="6219360" cy="31237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71" name="PlaceHolder 2"/>
          <p:cNvSpPr>
            <a:spLocks noGrp="1"/>
          </p:cNvSpPr>
          <p:nvPr>
            <p:ph/>
          </p:nvPr>
        </p:nvSpPr>
        <p:spPr>
          <a:xfrm>
            <a:off x="315720" y="2266920"/>
            <a:ext cx="621936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73"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74"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78"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79"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80"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2"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3"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4" name="PlaceHolder 4"/>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82"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83"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84" name="PlaceHolder 4"/>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86"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87"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88" name="PlaceHolder 4"/>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90" name="PlaceHolder 2"/>
          <p:cNvSpPr>
            <a:spLocks noGrp="1"/>
          </p:cNvSpPr>
          <p:nvPr>
            <p:ph/>
          </p:nvPr>
        </p:nvSpPr>
        <p:spPr>
          <a:xfrm>
            <a:off x="315720" y="226692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91" name="PlaceHolder 3"/>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93"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94"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95"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96" name="PlaceHolder 5"/>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98" name="PlaceHolder 2"/>
          <p:cNvSpPr>
            <a:spLocks noGrp="1"/>
          </p:cNvSpPr>
          <p:nvPr>
            <p:ph/>
          </p:nvPr>
        </p:nvSpPr>
        <p:spPr>
          <a:xfrm>
            <a:off x="31572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99" name="PlaceHolder 3"/>
          <p:cNvSpPr>
            <a:spLocks noGrp="1"/>
          </p:cNvSpPr>
          <p:nvPr>
            <p:ph/>
          </p:nvPr>
        </p:nvSpPr>
        <p:spPr>
          <a:xfrm>
            <a:off x="241848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00" name="PlaceHolder 4"/>
          <p:cNvSpPr>
            <a:spLocks noGrp="1"/>
          </p:cNvSpPr>
          <p:nvPr>
            <p:ph/>
          </p:nvPr>
        </p:nvSpPr>
        <p:spPr>
          <a:xfrm>
            <a:off x="452124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01" name="PlaceHolder 5"/>
          <p:cNvSpPr>
            <a:spLocks noGrp="1"/>
          </p:cNvSpPr>
          <p:nvPr>
            <p:ph/>
          </p:nvPr>
        </p:nvSpPr>
        <p:spPr>
          <a:xfrm>
            <a:off x="31572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02" name="PlaceHolder 6"/>
          <p:cNvSpPr>
            <a:spLocks noGrp="1"/>
          </p:cNvSpPr>
          <p:nvPr>
            <p:ph/>
          </p:nvPr>
        </p:nvSpPr>
        <p:spPr>
          <a:xfrm>
            <a:off x="241848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03" name="PlaceHolder 7"/>
          <p:cNvSpPr>
            <a:spLocks noGrp="1"/>
          </p:cNvSpPr>
          <p:nvPr>
            <p:ph/>
          </p:nvPr>
        </p:nvSpPr>
        <p:spPr>
          <a:xfrm>
            <a:off x="452124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313" name="PlaceHolder 2"/>
          <p:cNvSpPr>
            <a:spLocks noGrp="1"/>
          </p:cNvSpPr>
          <p:nvPr>
            <p:ph type="subTitle"/>
          </p:nvPr>
        </p:nvSpPr>
        <p:spPr>
          <a:xfrm>
            <a:off x="315720" y="2266920"/>
            <a:ext cx="6219360" cy="31237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315" name="PlaceHolder 2"/>
          <p:cNvSpPr>
            <a:spLocks noGrp="1"/>
          </p:cNvSpPr>
          <p:nvPr>
            <p:ph/>
          </p:nvPr>
        </p:nvSpPr>
        <p:spPr>
          <a:xfrm>
            <a:off x="315720" y="2266920"/>
            <a:ext cx="621936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317"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18"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26"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7"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28" name="PlaceHolder 4"/>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322"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23" name="PlaceHolder 3"/>
          <p:cNvSpPr>
            <a:spLocks noGrp="1"/>
          </p:cNvSpPr>
          <p:nvPr>
            <p:ph/>
          </p:nvPr>
        </p:nvSpPr>
        <p:spPr>
          <a:xfrm>
            <a:off x="350280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24"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326" name="PlaceHolder 2"/>
          <p:cNvSpPr>
            <a:spLocks noGrp="1"/>
          </p:cNvSpPr>
          <p:nvPr>
            <p:ph/>
          </p:nvPr>
        </p:nvSpPr>
        <p:spPr>
          <a:xfrm>
            <a:off x="315720" y="2266920"/>
            <a:ext cx="303480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27"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28" name="PlaceHolder 4"/>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330"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31"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32" name="PlaceHolder 4"/>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334" name="PlaceHolder 2"/>
          <p:cNvSpPr>
            <a:spLocks noGrp="1"/>
          </p:cNvSpPr>
          <p:nvPr>
            <p:ph/>
          </p:nvPr>
        </p:nvSpPr>
        <p:spPr>
          <a:xfrm>
            <a:off x="315720" y="226692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35" name="PlaceHolder 3"/>
          <p:cNvSpPr>
            <a:spLocks noGrp="1"/>
          </p:cNvSpPr>
          <p:nvPr>
            <p:ph/>
          </p:nvPr>
        </p:nvSpPr>
        <p:spPr>
          <a:xfrm>
            <a:off x="315720" y="3898440"/>
            <a:ext cx="621936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337" name="PlaceHolder 2"/>
          <p:cNvSpPr>
            <a:spLocks noGrp="1"/>
          </p:cNvSpPr>
          <p:nvPr>
            <p:ph/>
          </p:nvPr>
        </p:nvSpPr>
        <p:spPr>
          <a:xfrm>
            <a:off x="31572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38" name="PlaceHolder 3"/>
          <p:cNvSpPr>
            <a:spLocks noGrp="1"/>
          </p:cNvSpPr>
          <p:nvPr>
            <p:ph/>
          </p:nvPr>
        </p:nvSpPr>
        <p:spPr>
          <a:xfrm>
            <a:off x="3502800" y="226692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39" name="PlaceHolder 4"/>
          <p:cNvSpPr>
            <a:spLocks noGrp="1"/>
          </p:cNvSpPr>
          <p:nvPr>
            <p:ph/>
          </p:nvPr>
        </p:nvSpPr>
        <p:spPr>
          <a:xfrm>
            <a:off x="31572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40" name="PlaceHolder 5"/>
          <p:cNvSpPr>
            <a:spLocks noGrp="1"/>
          </p:cNvSpPr>
          <p:nvPr>
            <p:ph/>
          </p:nvPr>
        </p:nvSpPr>
        <p:spPr>
          <a:xfrm>
            <a:off x="3502800" y="3898440"/>
            <a:ext cx="303480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342" name="PlaceHolder 2"/>
          <p:cNvSpPr>
            <a:spLocks noGrp="1"/>
          </p:cNvSpPr>
          <p:nvPr>
            <p:ph/>
          </p:nvPr>
        </p:nvSpPr>
        <p:spPr>
          <a:xfrm>
            <a:off x="31572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43" name="PlaceHolder 3"/>
          <p:cNvSpPr>
            <a:spLocks noGrp="1"/>
          </p:cNvSpPr>
          <p:nvPr>
            <p:ph/>
          </p:nvPr>
        </p:nvSpPr>
        <p:spPr>
          <a:xfrm>
            <a:off x="241848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44" name="PlaceHolder 4"/>
          <p:cNvSpPr>
            <a:spLocks noGrp="1"/>
          </p:cNvSpPr>
          <p:nvPr>
            <p:ph/>
          </p:nvPr>
        </p:nvSpPr>
        <p:spPr>
          <a:xfrm>
            <a:off x="4521240" y="226692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45" name="PlaceHolder 5"/>
          <p:cNvSpPr>
            <a:spLocks noGrp="1"/>
          </p:cNvSpPr>
          <p:nvPr>
            <p:ph/>
          </p:nvPr>
        </p:nvSpPr>
        <p:spPr>
          <a:xfrm>
            <a:off x="31572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46" name="PlaceHolder 6"/>
          <p:cNvSpPr>
            <a:spLocks noGrp="1"/>
          </p:cNvSpPr>
          <p:nvPr>
            <p:ph/>
          </p:nvPr>
        </p:nvSpPr>
        <p:spPr>
          <a:xfrm>
            <a:off x="241848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
        <p:nvSpPr>
          <p:cNvPr id="347" name="PlaceHolder 7"/>
          <p:cNvSpPr>
            <a:spLocks noGrp="1"/>
          </p:cNvSpPr>
          <p:nvPr>
            <p:ph/>
          </p:nvPr>
        </p:nvSpPr>
        <p:spPr>
          <a:xfrm>
            <a:off x="4521240" y="3898440"/>
            <a:ext cx="2002320" cy="14896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357" name="PlaceHolder 2"/>
          <p:cNvSpPr>
            <a:spLocks noGrp="1"/>
          </p:cNvSpPr>
          <p:nvPr>
            <p:ph type="subTitle"/>
          </p:nvPr>
        </p:nvSpPr>
        <p:spPr>
          <a:xfrm>
            <a:off x="315720" y="2266920"/>
            <a:ext cx="6219360" cy="312372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pt-BR" sz="1800" spc="-1" strike="noStrike">
              <a:solidFill>
                <a:srgbClr val="000000"/>
              </a:solidFill>
              <a:latin typeface="Calibri"/>
            </a:endParaRPr>
          </a:p>
        </p:txBody>
      </p:sp>
      <p:sp>
        <p:nvSpPr>
          <p:cNvPr id="359" name="PlaceHolder 2"/>
          <p:cNvSpPr>
            <a:spLocks noGrp="1"/>
          </p:cNvSpPr>
          <p:nvPr>
            <p:ph/>
          </p:nvPr>
        </p:nvSpPr>
        <p:spPr>
          <a:xfrm>
            <a:off x="315720" y="2266920"/>
            <a:ext cx="6219360" cy="312372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tif"/><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tif"/><Relationship Id="rId3" Type="http://schemas.openxmlformats.org/officeDocument/2006/relationships/image" Target="../media/image9.png"/><Relationship Id="rId4" Type="http://schemas.openxmlformats.org/officeDocument/2006/relationships/image" Target="../media/image9.png"/><Relationship Id="rId5" Type="http://schemas.openxmlformats.org/officeDocument/2006/relationships/image" Target="../media/image5.tif"/><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9" Type="http://schemas.openxmlformats.org/officeDocument/2006/relationships/slideLayout" Target="../slideLayouts/slideLayout112.xml"/><Relationship Id="rId10" Type="http://schemas.openxmlformats.org/officeDocument/2006/relationships/slideLayout" Target="../slideLayouts/slideLayout113.xml"/><Relationship Id="rId11" Type="http://schemas.openxmlformats.org/officeDocument/2006/relationships/slideLayout" Target="../slideLayouts/slideLayout114.xml"/><Relationship Id="rId12" Type="http://schemas.openxmlformats.org/officeDocument/2006/relationships/slideLayout" Target="../slideLayouts/slideLayout115.xml"/><Relationship Id="rId13" Type="http://schemas.openxmlformats.org/officeDocument/2006/relationships/slideLayout" Target="../slideLayouts/slideLayout116.xml"/><Relationship Id="rId14" Type="http://schemas.openxmlformats.org/officeDocument/2006/relationships/slideLayout" Target="../slideLayouts/slideLayout117.xml"/><Relationship Id="rId15" Type="http://schemas.openxmlformats.org/officeDocument/2006/relationships/slideLayout" Target="../slideLayouts/slideLayout118.xml"/><Relationship Id="rId16" Type="http://schemas.openxmlformats.org/officeDocument/2006/relationships/slideLayout" Target="../slideLayouts/slideLayout119.xml"/><Relationship Id="rId17"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5.tif"/><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slideLayout" Target="../slideLayouts/slideLayout129.xml"/><Relationship Id="rId14" Type="http://schemas.openxmlformats.org/officeDocument/2006/relationships/slideLayout" Target="../slideLayouts/slideLayout130.xml"/><Relationship Id="rId15" Type="http://schemas.openxmlformats.org/officeDocument/2006/relationships/slideLayout" Target="../slideLayouts/slideLayout131.xml"/><Relationship Id="rId16"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tif"/><Relationship Id="rId3" Type="http://schemas.openxmlformats.org/officeDocument/2006/relationships/image" Target="../media/image1.tif"/><Relationship Id="rId4" Type="http://schemas.openxmlformats.org/officeDocument/2006/relationships/image" Target="../media/image2.png"/><Relationship Id="rId5" Type="http://schemas.openxmlformats.org/officeDocument/2006/relationships/image" Target="../media/image2.png"/><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9" Type="http://schemas.openxmlformats.org/officeDocument/2006/relationships/slideLayout" Target="../slideLayouts/slideLayout136.xml"/><Relationship Id="rId10" Type="http://schemas.openxmlformats.org/officeDocument/2006/relationships/slideLayout" Target="../slideLayouts/slideLayout137.xml"/><Relationship Id="rId11" Type="http://schemas.openxmlformats.org/officeDocument/2006/relationships/slideLayout" Target="../slideLayouts/slideLayout138.xml"/><Relationship Id="rId12" Type="http://schemas.openxmlformats.org/officeDocument/2006/relationships/slideLayout" Target="../slideLayouts/slideLayout139.xml"/><Relationship Id="rId13" Type="http://schemas.openxmlformats.org/officeDocument/2006/relationships/slideLayout" Target="../slideLayouts/slideLayout140.xml"/><Relationship Id="rId14" Type="http://schemas.openxmlformats.org/officeDocument/2006/relationships/slideLayout" Target="../slideLayouts/slideLayout141.xml"/><Relationship Id="rId15" Type="http://schemas.openxmlformats.org/officeDocument/2006/relationships/slideLayout" Target="../slideLayouts/slideLayout142.xml"/><Relationship Id="rId16" Type="http://schemas.openxmlformats.org/officeDocument/2006/relationships/slideLayout" Target="../slideLayouts/slideLayout143.xml"/><Relationship Id="rId17" Type="http://schemas.openxmlformats.org/officeDocument/2006/relationships/slideLayout" Target="../slideLayouts/slideLayout144.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tif"/><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slideLayout" Target="../slideLayouts/slideLayout20.xml"/><Relationship Id="rId14" Type="http://schemas.openxmlformats.org/officeDocument/2006/relationships/slideLayout" Target="../slideLayouts/slideLayout21.xml"/><Relationship Id="rId15" Type="http://schemas.openxmlformats.org/officeDocument/2006/relationships/slideLayout" Target="../slideLayouts/slideLayout22.xml"/><Relationship Id="rId16" Type="http://schemas.openxmlformats.org/officeDocument/2006/relationships/slideLayout" Target="../slideLayouts/slideLayout23.xml"/><Relationship Id="rId17"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tif"/><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tif"/><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tif"/><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5.tif"/><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slideLayout" Target="../slideLayouts/slideLayout69.xml"/><Relationship Id="rId14" Type="http://schemas.openxmlformats.org/officeDocument/2006/relationships/slideLayout" Target="../slideLayouts/slideLayout70.xml"/><Relationship Id="rId15" Type="http://schemas.openxmlformats.org/officeDocument/2006/relationships/slideLayout" Target="../slideLayouts/slideLayout71.xml"/><Relationship Id="rId16"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5.tif"/><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slideLayout" Target="../slideLayouts/slideLayout81.xml"/><Relationship Id="rId14" Type="http://schemas.openxmlformats.org/officeDocument/2006/relationships/slideLayout" Target="../slideLayouts/slideLayout82.xml"/><Relationship Id="rId15" Type="http://schemas.openxmlformats.org/officeDocument/2006/relationships/slideLayout" Target="../slideLayouts/slideLayout83.xml"/><Relationship Id="rId16"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tif"/><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image" Target="../media/image7.jpeg"/><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9" Type="http://schemas.openxmlformats.org/officeDocument/2006/relationships/slideLayout" Target="../slideLayouts/slideLayout88.xml"/><Relationship Id="rId10" Type="http://schemas.openxmlformats.org/officeDocument/2006/relationships/slideLayout" Target="../slideLayouts/slideLayout89.xml"/><Relationship Id="rId11" Type="http://schemas.openxmlformats.org/officeDocument/2006/relationships/slideLayout" Target="../slideLayouts/slideLayout90.xml"/><Relationship Id="rId12" Type="http://schemas.openxmlformats.org/officeDocument/2006/relationships/slideLayout" Target="../slideLayouts/slideLayout91.xml"/><Relationship Id="rId13" Type="http://schemas.openxmlformats.org/officeDocument/2006/relationships/slideLayout" Target="../slideLayouts/slideLayout92.xml"/><Relationship Id="rId14" Type="http://schemas.openxmlformats.org/officeDocument/2006/relationships/slideLayout" Target="../slideLayouts/slideLayout93.xml"/><Relationship Id="rId15" Type="http://schemas.openxmlformats.org/officeDocument/2006/relationships/slideLayout" Target="../slideLayouts/slideLayout94.xml"/><Relationship Id="rId16" Type="http://schemas.openxmlformats.org/officeDocument/2006/relationships/slideLayout" Target="../slideLayouts/slideLayout95.xml"/><Relationship Id="rId17"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tif"/><Relationship Id="rId3" Type="http://schemas.openxmlformats.org/officeDocument/2006/relationships/image" Target="../media/image2.png"/><Relationship Id="rId4" Type="http://schemas.openxmlformats.org/officeDocument/2006/relationships/image" Target="../media/image2.png"/><Relationship Id="rId5" Type="http://schemas.openxmlformats.org/officeDocument/2006/relationships/image" Target="../media/image8.jpeg"/><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9" Type="http://schemas.openxmlformats.org/officeDocument/2006/relationships/slideLayout" Target="../slideLayouts/slideLayout100.xml"/><Relationship Id="rId10" Type="http://schemas.openxmlformats.org/officeDocument/2006/relationships/slideLayout" Target="../slideLayouts/slideLayout101.xml"/><Relationship Id="rId11" Type="http://schemas.openxmlformats.org/officeDocument/2006/relationships/slideLayout" Target="../slideLayouts/slideLayout102.xml"/><Relationship Id="rId12" Type="http://schemas.openxmlformats.org/officeDocument/2006/relationships/slideLayout" Target="../slideLayouts/slideLayout103.xml"/><Relationship Id="rId13" Type="http://schemas.openxmlformats.org/officeDocument/2006/relationships/slideLayout" Target="../slideLayouts/slideLayout104.xml"/><Relationship Id="rId14" Type="http://schemas.openxmlformats.org/officeDocument/2006/relationships/slideLayout" Target="../slideLayouts/slideLayout105.xml"/><Relationship Id="rId15" Type="http://schemas.openxmlformats.org/officeDocument/2006/relationships/slideLayout" Target="../slideLayouts/slideLayout106.xml"/><Relationship Id="rId16" Type="http://schemas.openxmlformats.org/officeDocument/2006/relationships/slideLayout" Target="../slideLayouts/slideLayout107.xml"/><Relationship Id="rId17"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tangle 3"/>
          <p:cNvSpPr/>
          <p:nvPr/>
        </p:nvSpPr>
        <p:spPr>
          <a:xfrm>
            <a:off x="0" y="0"/>
            <a:ext cx="12191760" cy="6857640"/>
          </a:xfrm>
          <a:prstGeom prst="rect">
            <a:avLst/>
          </a:prstGeom>
          <a:solidFill>
            <a:schemeClr val="tx1"/>
          </a:solidFill>
          <a:ln>
            <a:noFill/>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pPr>
            <a:endParaRPr b="0" lang="en-BR" sz="1800" spc="-1" strike="noStrike">
              <a:solidFill>
                <a:schemeClr val="dk1"/>
              </a:solidFill>
              <a:latin typeface="Calibri"/>
            </a:endParaRPr>
          </a:p>
        </p:txBody>
      </p:sp>
      <p:pic>
        <p:nvPicPr>
          <p:cNvPr id="1" name="Picture 4" descr=""/>
          <p:cNvPicPr/>
          <p:nvPr/>
        </p:nvPicPr>
        <p:blipFill>
          <a:blip r:embed="rId2"/>
          <a:stretch/>
        </p:blipFill>
        <p:spPr>
          <a:xfrm>
            <a:off x="315720" y="357840"/>
            <a:ext cx="1037160" cy="146880"/>
          </a:xfrm>
          <a:prstGeom prst="rect">
            <a:avLst/>
          </a:prstGeom>
          <a:ln w="0">
            <a:noFill/>
          </a:ln>
        </p:spPr>
      </p:pic>
      <p:pic>
        <p:nvPicPr>
          <p:cNvPr id="2" name="Imagem 14" descr="Desenho de um círculo&#10;&#10;Descrição gerada automaticamente com confiança média"/>
          <p:cNvPicPr/>
          <p:nvPr/>
        </p:nvPicPr>
        <p:blipFill>
          <a:blip r:embed="rId3"/>
          <a:stretch/>
        </p:blipFill>
        <p:spPr>
          <a:xfrm rot="5400000">
            <a:off x="5859000" y="244800"/>
            <a:ext cx="152640" cy="215640"/>
          </a:xfrm>
          <a:prstGeom prst="rect">
            <a:avLst/>
          </a:prstGeom>
          <a:ln w="0">
            <a:noFill/>
          </a:ln>
        </p:spPr>
      </p:pic>
      <p:pic>
        <p:nvPicPr>
          <p:cNvPr id="3" name="Imagem 15" descr="Desenho de um círculo&#10;&#10;Descrição gerada automaticamente com confiança média"/>
          <p:cNvPicPr/>
          <p:nvPr/>
        </p:nvPicPr>
        <p:blipFill>
          <a:blip r:embed="rId4"/>
          <a:stretch/>
        </p:blipFill>
        <p:spPr>
          <a:xfrm rot="5400000">
            <a:off x="5860800" y="6300720"/>
            <a:ext cx="152640" cy="215640"/>
          </a:xfrm>
          <a:prstGeom prst="rect">
            <a:avLst/>
          </a:prstGeom>
          <a:ln w="0">
            <a:noFill/>
          </a:ln>
        </p:spPr>
      </p:pic>
      <p:sp>
        <p:nvSpPr>
          <p:cNvPr id="4" name="CaixaDeTexto 3"/>
          <p:cNvSpPr/>
          <p:nvPr/>
        </p:nvSpPr>
        <p:spPr>
          <a:xfrm>
            <a:off x="513000" y="6285600"/>
            <a:ext cx="6094080" cy="241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000" spc="-1" strike="noStrike">
                <a:solidFill>
                  <a:srgbClr val="ffffff"/>
                </a:solidFill>
                <a:latin typeface="Mulish Light"/>
              </a:rPr>
              <a:t>© 2022 compass.uol</a:t>
            </a:r>
            <a:endParaRPr b="0" lang="pt-BR" sz="1000" spc="-1" strike="noStrike">
              <a:solidFill>
                <a:srgbClr val="000000"/>
              </a:solidFill>
              <a:latin typeface="Arial"/>
            </a:endParaRPr>
          </a:p>
        </p:txBody>
      </p:sp>
      <p:sp>
        <p:nvSpPr>
          <p:cNvPr id="5" name="PlaceHolder 1"/>
          <p:cNvSpPr>
            <a:spLocks noGrp="1"/>
          </p:cNvSpPr>
          <p:nvPr>
            <p:ph type="body"/>
          </p:nvPr>
        </p:nvSpPr>
        <p:spPr>
          <a:xfrm>
            <a:off x="403920" y="2657520"/>
            <a:ext cx="10543680" cy="171432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1" lang="pt-BR" sz="10000" spc="-1" strike="noStrike">
                <a:solidFill>
                  <a:srgbClr val="ffffff"/>
                </a:solidFill>
                <a:latin typeface="Mulish"/>
              </a:rPr>
              <a:t>Título</a:t>
            </a:r>
            <a:endParaRPr b="0" lang="pt-BR" sz="10000" spc="-1" strike="noStrike">
              <a:solidFill>
                <a:srgbClr val="000000"/>
              </a:solidFill>
              <a:latin typeface="Calibri"/>
            </a:endParaRPr>
          </a:p>
        </p:txBody>
      </p:sp>
      <p:pic>
        <p:nvPicPr>
          <p:cNvPr id="6" name="Picture 1" descr=""/>
          <p:cNvPicPr/>
          <p:nvPr/>
        </p:nvPicPr>
        <p:blipFill>
          <a:blip r:embed="rId5"/>
          <a:stretch/>
        </p:blipFill>
        <p:spPr>
          <a:xfrm>
            <a:off x="3501720" y="414000"/>
            <a:ext cx="5662080" cy="5662080"/>
          </a:xfrm>
          <a:prstGeom prst="rect">
            <a:avLst/>
          </a:prstGeom>
          <a:ln w="0">
            <a:noFill/>
          </a:ln>
        </p:spPr>
      </p:pic>
      <p:sp>
        <p:nvSpPr>
          <p:cNvPr id="7"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pt-BR" sz="1800" spc="-1" strike="noStrike">
                <a:solidFill>
                  <a:srgbClr val="000000"/>
                </a:solidFill>
                <a:latin typeface="Calibri"/>
              </a:rPr>
              <a:t>Clique para editar o formato do texto do título</a:t>
            </a:r>
            <a:endParaRPr b="0" lang="pt-BR"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2" name="Rectangle 3"/>
          <p:cNvSpPr/>
          <p:nvPr/>
        </p:nvSpPr>
        <p:spPr>
          <a:xfrm>
            <a:off x="0" y="-5040"/>
            <a:ext cx="12191760" cy="6862680"/>
          </a:xfrm>
          <a:prstGeom prst="rect">
            <a:avLst/>
          </a:prstGeom>
          <a:solidFill>
            <a:schemeClr val="tx1"/>
          </a:solidFill>
          <a:ln>
            <a:noFill/>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pPr>
            <a:endParaRPr b="0" lang="en-BR" sz="1800" spc="-1" strike="noStrike">
              <a:solidFill>
                <a:schemeClr val="dk1"/>
              </a:solidFill>
              <a:latin typeface="Calibri"/>
            </a:endParaRPr>
          </a:p>
        </p:txBody>
      </p:sp>
      <p:pic>
        <p:nvPicPr>
          <p:cNvPr id="393" name="Picture 4" descr=""/>
          <p:cNvPicPr/>
          <p:nvPr/>
        </p:nvPicPr>
        <p:blipFill>
          <a:blip r:embed="rId2"/>
          <a:stretch/>
        </p:blipFill>
        <p:spPr>
          <a:xfrm>
            <a:off x="315720" y="357840"/>
            <a:ext cx="1037160" cy="146880"/>
          </a:xfrm>
          <a:prstGeom prst="rect">
            <a:avLst/>
          </a:prstGeom>
          <a:ln w="0">
            <a:noFill/>
          </a:ln>
        </p:spPr>
      </p:pic>
      <p:pic>
        <p:nvPicPr>
          <p:cNvPr id="394" name="Imagem 18" descr="Desenho de um círculo&#10;&#10;Descrição gerada automaticamente com confiança média"/>
          <p:cNvPicPr/>
          <p:nvPr/>
        </p:nvPicPr>
        <p:blipFill>
          <a:blip r:embed="rId3"/>
          <a:stretch/>
        </p:blipFill>
        <p:spPr>
          <a:xfrm rot="5400000">
            <a:off x="6057360" y="244800"/>
            <a:ext cx="152640" cy="215640"/>
          </a:xfrm>
          <a:prstGeom prst="rect">
            <a:avLst/>
          </a:prstGeom>
          <a:ln w="0">
            <a:noFill/>
          </a:ln>
        </p:spPr>
      </p:pic>
      <p:pic>
        <p:nvPicPr>
          <p:cNvPr id="395" name="Imagem 19" descr="Desenho de um círculo&#10;&#10;Descrição gerada automaticamente com confiança média"/>
          <p:cNvPicPr/>
          <p:nvPr/>
        </p:nvPicPr>
        <p:blipFill>
          <a:blip r:embed="rId4"/>
          <a:stretch/>
        </p:blipFill>
        <p:spPr>
          <a:xfrm rot="5400000">
            <a:off x="6057360" y="6300720"/>
            <a:ext cx="152640" cy="215640"/>
          </a:xfrm>
          <a:prstGeom prst="rect">
            <a:avLst/>
          </a:prstGeom>
          <a:ln w="0">
            <a:noFill/>
          </a:ln>
        </p:spPr>
      </p:pic>
      <p:sp>
        <p:nvSpPr>
          <p:cNvPr id="396" name="PlaceHolder 1"/>
          <p:cNvSpPr>
            <a:spLocks noGrp="1"/>
          </p:cNvSpPr>
          <p:nvPr>
            <p:ph type="body"/>
          </p:nvPr>
        </p:nvSpPr>
        <p:spPr>
          <a:xfrm>
            <a:off x="390600" y="2857680"/>
            <a:ext cx="7752960" cy="156168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1" lang="pt-BR" sz="9600" spc="-1" strike="noStrike">
                <a:solidFill>
                  <a:srgbClr val="000000"/>
                </a:solidFill>
                <a:latin typeface="Arial"/>
              </a:rPr>
              <a:t>Título</a:t>
            </a:r>
            <a:endParaRPr b="0" lang="pt-BR" sz="9600" spc="-1" strike="noStrike">
              <a:solidFill>
                <a:srgbClr val="000000"/>
              </a:solidFill>
              <a:latin typeface="Calibri"/>
            </a:endParaRPr>
          </a:p>
        </p:txBody>
      </p:sp>
      <p:pic>
        <p:nvPicPr>
          <p:cNvPr id="397" name="Picture 2" descr=""/>
          <p:cNvPicPr/>
          <p:nvPr/>
        </p:nvPicPr>
        <p:blipFill>
          <a:blip r:embed="rId5"/>
          <a:stretch/>
        </p:blipFill>
        <p:spPr>
          <a:xfrm>
            <a:off x="7850520" y="3246120"/>
            <a:ext cx="4025520" cy="571320"/>
          </a:xfrm>
          <a:prstGeom prst="rect">
            <a:avLst/>
          </a:prstGeom>
          <a:ln w="0">
            <a:noFill/>
          </a:ln>
        </p:spPr>
      </p:pic>
      <p:sp>
        <p:nvSpPr>
          <p:cNvPr id="398"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pt-BR" sz="1800" spc="-1" strike="noStrike">
                <a:solidFill>
                  <a:srgbClr val="000000"/>
                </a:solidFill>
                <a:latin typeface="Calibri"/>
              </a:rPr>
              <a:t>Clique para editar o formato do texto do título</a:t>
            </a:r>
            <a:endParaRPr b="0" lang="pt-BR"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35" name="Picture 16" descr=""/>
          <p:cNvPicPr/>
          <p:nvPr/>
        </p:nvPicPr>
        <p:blipFill>
          <a:blip r:embed="rId2"/>
          <a:stretch/>
        </p:blipFill>
        <p:spPr>
          <a:xfrm>
            <a:off x="315720" y="362520"/>
            <a:ext cx="1037160" cy="146880"/>
          </a:xfrm>
          <a:prstGeom prst="rect">
            <a:avLst/>
          </a:prstGeom>
          <a:ln w="0">
            <a:noFill/>
          </a:ln>
        </p:spPr>
      </p:pic>
      <p:pic>
        <p:nvPicPr>
          <p:cNvPr id="436" name="Picture 1" descr=""/>
          <p:cNvPicPr/>
          <p:nvPr/>
        </p:nvPicPr>
        <p:blipFill>
          <a:blip r:embed="rId3"/>
          <a:stretch/>
        </p:blipFill>
        <p:spPr>
          <a:xfrm rot="5400000">
            <a:off x="6049080" y="210960"/>
            <a:ext cx="152640" cy="215640"/>
          </a:xfrm>
          <a:prstGeom prst="rect">
            <a:avLst/>
          </a:prstGeom>
          <a:ln w="0">
            <a:noFill/>
          </a:ln>
        </p:spPr>
      </p:pic>
      <p:pic>
        <p:nvPicPr>
          <p:cNvPr id="437" name="Picture 1" descr=""/>
          <p:cNvPicPr/>
          <p:nvPr/>
        </p:nvPicPr>
        <p:blipFill>
          <a:blip r:embed="rId4"/>
          <a:stretch/>
        </p:blipFill>
        <p:spPr>
          <a:xfrm rot="5400000">
            <a:off x="6049080" y="6300000"/>
            <a:ext cx="152640" cy="215640"/>
          </a:xfrm>
          <a:prstGeom prst="rect">
            <a:avLst/>
          </a:prstGeom>
          <a:ln w="0">
            <a:noFill/>
          </a:ln>
        </p:spPr>
      </p:pic>
      <p:sp>
        <p:nvSpPr>
          <p:cNvPr id="4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pt-BR" sz="1800" spc="-1" strike="noStrike">
                <a:solidFill>
                  <a:srgbClr val="000000"/>
                </a:solidFill>
                <a:latin typeface="Calibri"/>
              </a:rPr>
              <a:t>Clique para editar o formato do texto do título</a:t>
            </a:r>
            <a:endParaRPr b="0" lang="pt-BR" sz="1800" spc="-1" strike="noStrike">
              <a:solidFill>
                <a:srgbClr val="000000"/>
              </a:solidFill>
              <a:latin typeface="Calibri"/>
            </a:endParaRPr>
          </a:p>
        </p:txBody>
      </p:sp>
      <p:sp>
        <p:nvSpPr>
          <p:cNvPr id="4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pt-BR" sz="2800" spc="-1" strike="noStrike">
                <a:solidFill>
                  <a:srgbClr val="000000"/>
                </a:solidFill>
                <a:latin typeface="Calibri"/>
              </a:rPr>
              <a:t>Clique para editar o formato do texto da estrutura de tópicos</a:t>
            </a:r>
            <a:endParaRPr b="0" lang="pt-BR"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pt-BR" sz="2000" spc="-1" strike="noStrike">
                <a:solidFill>
                  <a:srgbClr val="000000"/>
                </a:solidFill>
                <a:latin typeface="Calibri"/>
              </a:rPr>
              <a:t>2.º nível da estrutura de tópicos</a:t>
            </a:r>
            <a:endParaRPr b="0" lang="pt-BR"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pt-BR" sz="1800" spc="-1" strike="noStrike">
                <a:solidFill>
                  <a:srgbClr val="000000"/>
                </a:solidFill>
                <a:latin typeface="Calibri"/>
              </a:rPr>
              <a:t>3.º nível da estrutura de tópicos</a:t>
            </a:r>
            <a:endParaRPr b="0" lang="pt-BR"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pt-BR" sz="1800" spc="-1" strike="noStrike">
                <a:solidFill>
                  <a:srgbClr val="000000"/>
                </a:solidFill>
                <a:latin typeface="Calibri"/>
              </a:rPr>
              <a:t>4.º nível da estrutura de tópicos</a:t>
            </a:r>
            <a:endParaRPr b="0" lang="pt-BR"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pt-BR" sz="2000" spc="-1" strike="noStrike">
                <a:solidFill>
                  <a:srgbClr val="000000"/>
                </a:solidFill>
                <a:latin typeface="Calibri"/>
              </a:rPr>
              <a:t>5.º nível da estrutura de tópicos</a:t>
            </a:r>
            <a:endParaRPr b="0" lang="pt-BR"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pt-BR" sz="2000" spc="-1" strike="noStrike">
                <a:solidFill>
                  <a:srgbClr val="000000"/>
                </a:solidFill>
                <a:latin typeface="Calibri"/>
              </a:rPr>
              <a:t>6.º nível da estrutura de tópicos</a:t>
            </a:r>
            <a:endParaRPr b="0" lang="pt-BR"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pt-BR" sz="2000" spc="-1" strike="noStrike">
                <a:solidFill>
                  <a:srgbClr val="000000"/>
                </a:solidFill>
                <a:latin typeface="Calibri"/>
              </a:rPr>
              <a:t>7.º nível da estrutura de tópicos</a:t>
            </a:r>
            <a:endParaRPr b="0" lang="pt-B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6" name="Rectangle 3"/>
          <p:cNvSpPr/>
          <p:nvPr/>
        </p:nvSpPr>
        <p:spPr>
          <a:xfrm>
            <a:off x="0" y="0"/>
            <a:ext cx="12191760" cy="6857640"/>
          </a:xfrm>
          <a:prstGeom prst="rect">
            <a:avLst/>
          </a:prstGeom>
          <a:solidFill>
            <a:schemeClr val="tx1"/>
          </a:solidFill>
          <a:ln>
            <a:noFill/>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pPr>
            <a:endParaRPr b="0" lang="en-BR" sz="1800" spc="-1" strike="noStrike">
              <a:solidFill>
                <a:schemeClr val="dk1"/>
              </a:solidFill>
              <a:latin typeface="Calibri"/>
            </a:endParaRPr>
          </a:p>
        </p:txBody>
      </p:sp>
      <p:pic>
        <p:nvPicPr>
          <p:cNvPr id="477" name="Picture 4" descr=""/>
          <p:cNvPicPr/>
          <p:nvPr/>
        </p:nvPicPr>
        <p:blipFill>
          <a:blip r:embed="rId2"/>
          <a:stretch/>
        </p:blipFill>
        <p:spPr>
          <a:xfrm>
            <a:off x="315720" y="357840"/>
            <a:ext cx="1037160" cy="146880"/>
          </a:xfrm>
          <a:prstGeom prst="rect">
            <a:avLst/>
          </a:prstGeom>
          <a:ln w="0">
            <a:noFill/>
          </a:ln>
        </p:spPr>
      </p:pic>
      <p:pic>
        <p:nvPicPr>
          <p:cNvPr id="478" name="Picture 12" descr=""/>
          <p:cNvPicPr/>
          <p:nvPr/>
        </p:nvPicPr>
        <p:blipFill>
          <a:blip r:embed="rId3"/>
          <a:stretch/>
        </p:blipFill>
        <p:spPr>
          <a:xfrm>
            <a:off x="8406720" y="3334320"/>
            <a:ext cx="3382920" cy="479880"/>
          </a:xfrm>
          <a:prstGeom prst="rect">
            <a:avLst/>
          </a:prstGeom>
          <a:ln w="0">
            <a:noFill/>
          </a:ln>
        </p:spPr>
      </p:pic>
      <p:pic>
        <p:nvPicPr>
          <p:cNvPr id="479" name="Imagem 14" descr="Desenho de um círculo&#10;&#10;Descrição gerada automaticamente com confiança média"/>
          <p:cNvPicPr/>
          <p:nvPr/>
        </p:nvPicPr>
        <p:blipFill>
          <a:blip r:embed="rId4"/>
          <a:stretch/>
        </p:blipFill>
        <p:spPr>
          <a:xfrm rot="5400000">
            <a:off x="5860800" y="244800"/>
            <a:ext cx="152640" cy="215640"/>
          </a:xfrm>
          <a:prstGeom prst="rect">
            <a:avLst/>
          </a:prstGeom>
          <a:ln w="0">
            <a:noFill/>
          </a:ln>
        </p:spPr>
      </p:pic>
      <p:pic>
        <p:nvPicPr>
          <p:cNvPr id="480" name="Imagem 16" descr="Desenho de um círculo&#10;&#10;Descrição gerada automaticamente com confiança média"/>
          <p:cNvPicPr/>
          <p:nvPr/>
        </p:nvPicPr>
        <p:blipFill>
          <a:blip r:embed="rId5"/>
          <a:stretch/>
        </p:blipFill>
        <p:spPr>
          <a:xfrm rot="5400000">
            <a:off x="5860800" y="6300720"/>
            <a:ext cx="152640" cy="215640"/>
          </a:xfrm>
          <a:prstGeom prst="rect">
            <a:avLst/>
          </a:prstGeom>
          <a:ln w="0">
            <a:noFill/>
          </a:ln>
        </p:spPr>
      </p:pic>
      <p:sp>
        <p:nvSpPr>
          <p:cNvPr id="481" name="PlaceHolder 1"/>
          <p:cNvSpPr>
            <a:spLocks noGrp="1"/>
          </p:cNvSpPr>
          <p:nvPr>
            <p:ph type="body"/>
          </p:nvPr>
        </p:nvSpPr>
        <p:spPr>
          <a:xfrm>
            <a:off x="295200" y="2585880"/>
            <a:ext cx="7124400" cy="168552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1" lang="pt-BR" sz="10000" spc="-1" strike="noStrike">
                <a:solidFill>
                  <a:srgbClr val="ffffff"/>
                </a:solidFill>
                <a:latin typeface="Mulish"/>
              </a:rPr>
              <a:t>Obrigado</a:t>
            </a:r>
            <a:endParaRPr b="0" lang="pt-BR" sz="10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Rectangle 3"/>
          <p:cNvSpPr/>
          <p:nvPr/>
        </p:nvSpPr>
        <p:spPr>
          <a:xfrm>
            <a:off x="0" y="0"/>
            <a:ext cx="12191760" cy="6857640"/>
          </a:xfrm>
          <a:prstGeom prst="rect">
            <a:avLst/>
          </a:prstGeom>
          <a:solidFill>
            <a:schemeClr val="tx1"/>
          </a:solidFill>
          <a:ln>
            <a:noFill/>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pPr>
            <a:endParaRPr b="0" lang="en-BR" sz="1800" spc="-1" strike="noStrike">
              <a:solidFill>
                <a:schemeClr val="dk1"/>
              </a:solidFill>
              <a:latin typeface="Calibri"/>
            </a:endParaRPr>
          </a:p>
        </p:txBody>
      </p:sp>
      <p:pic>
        <p:nvPicPr>
          <p:cNvPr id="45" name="Picture 4" descr=""/>
          <p:cNvPicPr/>
          <p:nvPr/>
        </p:nvPicPr>
        <p:blipFill>
          <a:blip r:embed="rId2"/>
          <a:stretch/>
        </p:blipFill>
        <p:spPr>
          <a:xfrm>
            <a:off x="315720" y="357840"/>
            <a:ext cx="1037160" cy="146880"/>
          </a:xfrm>
          <a:prstGeom prst="rect">
            <a:avLst/>
          </a:prstGeom>
          <a:ln w="0">
            <a:noFill/>
          </a:ln>
        </p:spPr>
      </p:pic>
      <p:pic>
        <p:nvPicPr>
          <p:cNvPr id="46" name="Imagem 14" descr="Desenho de um círculo&#10;&#10;Descrição gerada automaticamente com confiança média"/>
          <p:cNvPicPr/>
          <p:nvPr/>
        </p:nvPicPr>
        <p:blipFill>
          <a:blip r:embed="rId3"/>
          <a:stretch/>
        </p:blipFill>
        <p:spPr>
          <a:xfrm rot="5400000">
            <a:off x="5859000" y="244800"/>
            <a:ext cx="152640" cy="215640"/>
          </a:xfrm>
          <a:prstGeom prst="rect">
            <a:avLst/>
          </a:prstGeom>
          <a:ln w="0">
            <a:noFill/>
          </a:ln>
        </p:spPr>
      </p:pic>
      <p:pic>
        <p:nvPicPr>
          <p:cNvPr id="47" name="Imagem 15" descr="Desenho de um círculo&#10;&#10;Descrição gerada automaticamente com confiança média"/>
          <p:cNvPicPr/>
          <p:nvPr/>
        </p:nvPicPr>
        <p:blipFill>
          <a:blip r:embed="rId4"/>
          <a:stretch/>
        </p:blipFill>
        <p:spPr>
          <a:xfrm rot="5400000">
            <a:off x="5860800" y="6300720"/>
            <a:ext cx="152640" cy="215640"/>
          </a:xfrm>
          <a:prstGeom prst="rect">
            <a:avLst/>
          </a:prstGeom>
          <a:ln w="0">
            <a:noFill/>
          </a:ln>
        </p:spPr>
      </p:pic>
      <p:sp>
        <p:nvSpPr>
          <p:cNvPr id="48" name="CaixaDeTexto 3"/>
          <p:cNvSpPr/>
          <p:nvPr/>
        </p:nvSpPr>
        <p:spPr>
          <a:xfrm>
            <a:off x="513000" y="6285600"/>
            <a:ext cx="6094080" cy="241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000" spc="-1" strike="noStrike">
                <a:solidFill>
                  <a:srgbClr val="ffffff"/>
                </a:solidFill>
                <a:latin typeface="Mulish Light"/>
              </a:rPr>
              <a:t>© 2022 compass.uol</a:t>
            </a:r>
            <a:endParaRPr b="0" lang="pt-BR" sz="1000" spc="-1" strike="noStrike">
              <a:solidFill>
                <a:srgbClr val="000000"/>
              </a:solidFill>
              <a:latin typeface="Arial"/>
            </a:endParaRPr>
          </a:p>
        </p:txBody>
      </p:sp>
      <p:sp>
        <p:nvSpPr>
          <p:cNvPr id="49" name="PlaceHolder 1"/>
          <p:cNvSpPr>
            <a:spLocks noGrp="1"/>
          </p:cNvSpPr>
          <p:nvPr>
            <p:ph type="body"/>
          </p:nvPr>
        </p:nvSpPr>
        <p:spPr>
          <a:xfrm>
            <a:off x="403920" y="2657520"/>
            <a:ext cx="10543680" cy="171432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1" lang="pt-BR" sz="10000" spc="-1" strike="noStrike">
                <a:solidFill>
                  <a:srgbClr val="ffffff"/>
                </a:solidFill>
                <a:latin typeface="Mulish"/>
              </a:rPr>
              <a:t>Título</a:t>
            </a:r>
            <a:endParaRPr b="0" lang="pt-BR" sz="10000" spc="-1" strike="noStrike">
              <a:solidFill>
                <a:srgbClr val="000000"/>
              </a:solidFill>
              <a:latin typeface="Calibri"/>
            </a:endParaRPr>
          </a:p>
        </p:txBody>
      </p:sp>
      <p:pic>
        <p:nvPicPr>
          <p:cNvPr id="50" name="Gráfico 2" descr=""/>
          <p:cNvPicPr/>
          <p:nvPr/>
        </p:nvPicPr>
        <p:blipFill>
          <a:blip r:embed="rId5"/>
          <a:stretch/>
        </p:blipFill>
        <p:spPr>
          <a:xfrm rot="16200000">
            <a:off x="7629120" y="1110600"/>
            <a:ext cx="3491280" cy="3491280"/>
          </a:xfrm>
          <a:prstGeom prst="rect">
            <a:avLst/>
          </a:prstGeom>
          <a:ln w="0">
            <a:noFill/>
          </a:ln>
        </p:spPr>
      </p:pic>
      <p:sp>
        <p:nvSpPr>
          <p:cNvPr id="5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pt-BR" sz="1800" spc="-1" strike="noStrike">
                <a:solidFill>
                  <a:srgbClr val="000000"/>
                </a:solidFill>
                <a:latin typeface="Calibri"/>
              </a:rPr>
              <a:t>Clique para editar o formato do texto do título</a:t>
            </a:r>
            <a:endParaRPr b="0" lang="pt-BR"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Retângulo 5"/>
          <p:cNvSpPr/>
          <p:nvPr/>
        </p:nvSpPr>
        <p:spPr>
          <a:xfrm>
            <a:off x="6095880" y="-23040"/>
            <a:ext cx="6162120" cy="6911640"/>
          </a:xfrm>
          <a:prstGeom prst="rect">
            <a:avLst/>
          </a:prstGeom>
          <a:solidFill>
            <a:srgbClr val="ffce00"/>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GB" sz="1800" spc="-1" strike="noStrike">
              <a:solidFill>
                <a:schemeClr val="lt1"/>
              </a:solidFill>
              <a:latin typeface="Calibri"/>
            </a:endParaRPr>
          </a:p>
        </p:txBody>
      </p:sp>
      <p:pic>
        <p:nvPicPr>
          <p:cNvPr id="89" name="Picture 16" descr=""/>
          <p:cNvPicPr/>
          <p:nvPr/>
        </p:nvPicPr>
        <p:blipFill>
          <a:blip r:embed="rId2"/>
          <a:stretch/>
        </p:blipFill>
        <p:spPr>
          <a:xfrm>
            <a:off x="315720" y="362520"/>
            <a:ext cx="1037160" cy="146880"/>
          </a:xfrm>
          <a:prstGeom prst="rect">
            <a:avLst/>
          </a:prstGeom>
          <a:ln w="0">
            <a:noFill/>
          </a:ln>
        </p:spPr>
      </p:pic>
      <p:pic>
        <p:nvPicPr>
          <p:cNvPr id="90" name="Picture 1" descr=""/>
          <p:cNvPicPr/>
          <p:nvPr/>
        </p:nvPicPr>
        <p:blipFill>
          <a:blip r:embed="rId3"/>
          <a:stretch/>
        </p:blipFill>
        <p:spPr>
          <a:xfrm rot="5400000">
            <a:off x="5860800" y="210960"/>
            <a:ext cx="152640" cy="215640"/>
          </a:xfrm>
          <a:prstGeom prst="rect">
            <a:avLst/>
          </a:prstGeom>
          <a:ln w="0">
            <a:noFill/>
          </a:ln>
        </p:spPr>
      </p:pic>
      <p:pic>
        <p:nvPicPr>
          <p:cNvPr id="91" name="Picture 1" descr=""/>
          <p:cNvPicPr/>
          <p:nvPr/>
        </p:nvPicPr>
        <p:blipFill>
          <a:blip r:embed="rId4"/>
          <a:stretch/>
        </p:blipFill>
        <p:spPr>
          <a:xfrm rot="5400000">
            <a:off x="5860800" y="6300000"/>
            <a:ext cx="152640" cy="215640"/>
          </a:xfrm>
          <a:prstGeom prst="rect">
            <a:avLst/>
          </a:prstGeom>
          <a:ln w="0">
            <a:noFill/>
          </a:ln>
        </p:spPr>
      </p:pic>
      <p:sp>
        <p:nvSpPr>
          <p:cNvPr id="92" name="CaixaDeTexto 3"/>
          <p:cNvSpPr/>
          <p:nvPr/>
        </p:nvSpPr>
        <p:spPr>
          <a:xfrm>
            <a:off x="513000" y="6285600"/>
            <a:ext cx="6094080" cy="241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000" spc="-1" strike="noStrike">
                <a:solidFill>
                  <a:srgbClr val="000000"/>
                </a:solidFill>
                <a:latin typeface="Mulish Light"/>
              </a:rPr>
              <a:t>© 2022 compass.uol</a:t>
            </a:r>
            <a:endParaRPr b="0" lang="pt-BR" sz="1000" spc="-1" strike="noStrike">
              <a:solidFill>
                <a:srgbClr val="000000"/>
              </a:solidFill>
              <a:latin typeface="Arial"/>
            </a:endParaRPr>
          </a:p>
        </p:txBody>
      </p:sp>
      <p:sp>
        <p:nvSpPr>
          <p:cNvPr id="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pt-BR" sz="1800" spc="-1" strike="noStrike">
                <a:solidFill>
                  <a:srgbClr val="000000"/>
                </a:solidFill>
                <a:latin typeface="Calibri"/>
              </a:rPr>
              <a:t>Clique para editar o formato do texto do título</a:t>
            </a:r>
            <a:endParaRPr b="0" lang="pt-BR" sz="1800" spc="-1" strike="noStrike">
              <a:solidFill>
                <a:srgbClr val="000000"/>
              </a:solidFill>
              <a:latin typeface="Calibri"/>
            </a:endParaRPr>
          </a:p>
        </p:txBody>
      </p:sp>
      <p:sp>
        <p:nvSpPr>
          <p:cNvPr id="9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pt-BR" sz="2800" spc="-1" strike="noStrike">
                <a:solidFill>
                  <a:srgbClr val="000000"/>
                </a:solidFill>
                <a:latin typeface="Calibri"/>
              </a:rPr>
              <a:t>Clique para editar o formato do texto da estrutura de tópicos</a:t>
            </a:r>
            <a:endParaRPr b="0" lang="pt-BR"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pt-BR" sz="2000" spc="-1" strike="noStrike">
                <a:solidFill>
                  <a:srgbClr val="000000"/>
                </a:solidFill>
                <a:latin typeface="Calibri"/>
              </a:rPr>
              <a:t>2.º nível da estrutura de tópicos</a:t>
            </a:r>
            <a:endParaRPr b="0" lang="pt-BR"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pt-BR" sz="1800" spc="-1" strike="noStrike">
                <a:solidFill>
                  <a:srgbClr val="000000"/>
                </a:solidFill>
                <a:latin typeface="Calibri"/>
              </a:rPr>
              <a:t>3.º nível da estrutura de tópicos</a:t>
            </a:r>
            <a:endParaRPr b="0" lang="pt-BR"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pt-BR" sz="1800" spc="-1" strike="noStrike">
                <a:solidFill>
                  <a:srgbClr val="000000"/>
                </a:solidFill>
                <a:latin typeface="Calibri"/>
              </a:rPr>
              <a:t>4.º nível da estrutura de tópicos</a:t>
            </a:r>
            <a:endParaRPr b="0" lang="pt-BR"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pt-BR" sz="2000" spc="-1" strike="noStrike">
                <a:solidFill>
                  <a:srgbClr val="000000"/>
                </a:solidFill>
                <a:latin typeface="Calibri"/>
              </a:rPr>
              <a:t>5.º nível da estrutura de tópicos</a:t>
            </a:r>
            <a:endParaRPr b="0" lang="pt-BR"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pt-BR" sz="2000" spc="-1" strike="noStrike">
                <a:solidFill>
                  <a:srgbClr val="000000"/>
                </a:solidFill>
                <a:latin typeface="Calibri"/>
              </a:rPr>
              <a:t>6.º nível da estrutura de tópicos</a:t>
            </a:r>
            <a:endParaRPr b="0" lang="pt-BR"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pt-BR" sz="2000" spc="-1" strike="noStrike">
                <a:solidFill>
                  <a:srgbClr val="000000"/>
                </a:solidFill>
                <a:latin typeface="Calibri"/>
              </a:rPr>
              <a:t>7.º nível da estrutura de tópicos</a:t>
            </a:r>
            <a:endParaRPr b="0" lang="pt-B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 name="Rectangle 3"/>
          <p:cNvSpPr/>
          <p:nvPr/>
        </p:nvSpPr>
        <p:spPr>
          <a:xfrm>
            <a:off x="0" y="0"/>
            <a:ext cx="12191760" cy="6857640"/>
          </a:xfrm>
          <a:prstGeom prst="rect">
            <a:avLst/>
          </a:prstGeom>
          <a:solidFill>
            <a:schemeClr val="tx1"/>
          </a:solidFill>
          <a:ln>
            <a:noFill/>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pPr>
            <a:endParaRPr b="0" lang="en-BR" sz="1800" spc="-1" strike="noStrike">
              <a:solidFill>
                <a:schemeClr val="dk1"/>
              </a:solidFill>
              <a:latin typeface="Calibri"/>
            </a:endParaRPr>
          </a:p>
        </p:txBody>
      </p:sp>
      <p:pic>
        <p:nvPicPr>
          <p:cNvPr id="132" name="Picture 4" descr=""/>
          <p:cNvPicPr/>
          <p:nvPr/>
        </p:nvPicPr>
        <p:blipFill>
          <a:blip r:embed="rId2"/>
          <a:stretch/>
        </p:blipFill>
        <p:spPr>
          <a:xfrm>
            <a:off x="315720" y="357840"/>
            <a:ext cx="1037160" cy="146880"/>
          </a:xfrm>
          <a:prstGeom prst="rect">
            <a:avLst/>
          </a:prstGeom>
          <a:ln w="0">
            <a:noFill/>
          </a:ln>
        </p:spPr>
      </p:pic>
      <p:pic>
        <p:nvPicPr>
          <p:cNvPr id="133" name="Imagem 14" descr="Desenho de um círculo&#10;&#10;Descrição gerada automaticamente com confiança média"/>
          <p:cNvPicPr/>
          <p:nvPr/>
        </p:nvPicPr>
        <p:blipFill>
          <a:blip r:embed="rId3"/>
          <a:stretch/>
        </p:blipFill>
        <p:spPr>
          <a:xfrm rot="5400000">
            <a:off x="5859000" y="244800"/>
            <a:ext cx="152640" cy="215640"/>
          </a:xfrm>
          <a:prstGeom prst="rect">
            <a:avLst/>
          </a:prstGeom>
          <a:ln w="0">
            <a:noFill/>
          </a:ln>
        </p:spPr>
      </p:pic>
      <p:pic>
        <p:nvPicPr>
          <p:cNvPr id="134" name="Imagem 15" descr="Desenho de um círculo&#10;&#10;Descrição gerada automaticamente com confiança média"/>
          <p:cNvPicPr/>
          <p:nvPr/>
        </p:nvPicPr>
        <p:blipFill>
          <a:blip r:embed="rId4"/>
          <a:stretch/>
        </p:blipFill>
        <p:spPr>
          <a:xfrm rot="5400000">
            <a:off x="5860800" y="6300720"/>
            <a:ext cx="152640" cy="215640"/>
          </a:xfrm>
          <a:prstGeom prst="rect">
            <a:avLst/>
          </a:prstGeom>
          <a:ln w="0">
            <a:noFill/>
          </a:ln>
        </p:spPr>
      </p:pic>
      <p:sp>
        <p:nvSpPr>
          <p:cNvPr id="135" name="CaixaDeTexto 3"/>
          <p:cNvSpPr/>
          <p:nvPr/>
        </p:nvSpPr>
        <p:spPr>
          <a:xfrm>
            <a:off x="513000" y="6285600"/>
            <a:ext cx="6094080" cy="241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000" spc="-1" strike="noStrike">
                <a:solidFill>
                  <a:srgbClr val="ffffff"/>
                </a:solidFill>
                <a:latin typeface="Mulish Light"/>
              </a:rPr>
              <a:t>© 2022 compass.uol</a:t>
            </a:r>
            <a:endParaRPr b="0" lang="pt-BR" sz="1000" spc="-1" strike="noStrike">
              <a:solidFill>
                <a:srgbClr val="000000"/>
              </a:solidFill>
              <a:latin typeface="Arial"/>
            </a:endParaRPr>
          </a:p>
        </p:txBody>
      </p:sp>
      <p:sp>
        <p:nvSpPr>
          <p:cNvPr id="1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pt-BR" sz="1800" spc="-1" strike="noStrike">
                <a:solidFill>
                  <a:srgbClr val="000000"/>
                </a:solidFill>
                <a:latin typeface="Calibri"/>
              </a:rPr>
              <a:t>Clique para editar o formato do texto do título</a:t>
            </a:r>
            <a:endParaRPr b="0" lang="pt-BR" sz="1800" spc="-1" strike="noStrike">
              <a:solidFill>
                <a:srgbClr val="000000"/>
              </a:solidFill>
              <a:latin typeface="Calibri"/>
            </a:endParaRPr>
          </a:p>
        </p:txBody>
      </p:sp>
      <p:sp>
        <p:nvSpPr>
          <p:cNvPr id="13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pt-BR" sz="2800" spc="-1" strike="noStrike">
                <a:solidFill>
                  <a:srgbClr val="000000"/>
                </a:solidFill>
                <a:latin typeface="Calibri"/>
              </a:rPr>
              <a:t>Clique para editar o formato do texto da estrutura de tópicos</a:t>
            </a:r>
            <a:endParaRPr b="0" lang="pt-BR"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pt-BR" sz="2000" spc="-1" strike="noStrike">
                <a:solidFill>
                  <a:srgbClr val="000000"/>
                </a:solidFill>
                <a:latin typeface="Calibri"/>
              </a:rPr>
              <a:t>2.º nível da estrutura de tópicos</a:t>
            </a:r>
            <a:endParaRPr b="0" lang="pt-BR"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pt-BR" sz="1800" spc="-1" strike="noStrike">
                <a:solidFill>
                  <a:srgbClr val="000000"/>
                </a:solidFill>
                <a:latin typeface="Calibri"/>
              </a:rPr>
              <a:t>3.º nível da estrutura de tópicos</a:t>
            </a:r>
            <a:endParaRPr b="0" lang="pt-BR"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pt-BR" sz="1800" spc="-1" strike="noStrike">
                <a:solidFill>
                  <a:srgbClr val="000000"/>
                </a:solidFill>
                <a:latin typeface="Calibri"/>
              </a:rPr>
              <a:t>4.º nível da estrutura de tópicos</a:t>
            </a:r>
            <a:endParaRPr b="0" lang="pt-BR"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pt-BR" sz="2000" spc="-1" strike="noStrike">
                <a:solidFill>
                  <a:srgbClr val="000000"/>
                </a:solidFill>
                <a:latin typeface="Calibri"/>
              </a:rPr>
              <a:t>5.º nível da estrutura de tópicos</a:t>
            </a:r>
            <a:endParaRPr b="0" lang="pt-BR"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pt-BR" sz="2000" spc="-1" strike="noStrike">
                <a:solidFill>
                  <a:srgbClr val="000000"/>
                </a:solidFill>
                <a:latin typeface="Calibri"/>
              </a:rPr>
              <a:t>6.º nível da estrutura de tópicos</a:t>
            </a:r>
            <a:endParaRPr b="0" lang="pt-BR"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pt-BR" sz="2000" spc="-1" strike="noStrike">
                <a:solidFill>
                  <a:srgbClr val="000000"/>
                </a:solidFill>
                <a:latin typeface="Calibri"/>
              </a:rPr>
              <a:t>7.º nível da estrutura de tópicos</a:t>
            </a:r>
            <a:endParaRPr b="0" lang="pt-B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4" name="Rectangle 3"/>
          <p:cNvSpPr/>
          <p:nvPr/>
        </p:nvSpPr>
        <p:spPr>
          <a:xfrm>
            <a:off x="0" y="0"/>
            <a:ext cx="12191760" cy="6857640"/>
          </a:xfrm>
          <a:prstGeom prst="rect">
            <a:avLst/>
          </a:prstGeom>
          <a:solidFill>
            <a:schemeClr val="tx1"/>
          </a:solidFill>
          <a:ln>
            <a:noFill/>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pPr>
            <a:endParaRPr b="0" lang="en-BR" sz="1800" spc="-1" strike="noStrike">
              <a:solidFill>
                <a:schemeClr val="dk1"/>
              </a:solidFill>
              <a:latin typeface="Calibri"/>
            </a:endParaRPr>
          </a:p>
        </p:txBody>
      </p:sp>
      <p:pic>
        <p:nvPicPr>
          <p:cNvPr id="175" name="Picture 4" descr=""/>
          <p:cNvPicPr/>
          <p:nvPr/>
        </p:nvPicPr>
        <p:blipFill>
          <a:blip r:embed="rId2"/>
          <a:stretch/>
        </p:blipFill>
        <p:spPr>
          <a:xfrm>
            <a:off x="315720" y="357840"/>
            <a:ext cx="1037160" cy="146880"/>
          </a:xfrm>
          <a:prstGeom prst="rect">
            <a:avLst/>
          </a:prstGeom>
          <a:ln w="0">
            <a:noFill/>
          </a:ln>
        </p:spPr>
      </p:pic>
      <p:pic>
        <p:nvPicPr>
          <p:cNvPr id="176" name="Imagem 14" descr="Desenho de um círculo&#10;&#10;Descrição gerada automaticamente com confiança média"/>
          <p:cNvPicPr/>
          <p:nvPr/>
        </p:nvPicPr>
        <p:blipFill>
          <a:blip r:embed="rId3"/>
          <a:stretch/>
        </p:blipFill>
        <p:spPr>
          <a:xfrm rot="5400000">
            <a:off x="5859000" y="244800"/>
            <a:ext cx="152640" cy="215640"/>
          </a:xfrm>
          <a:prstGeom prst="rect">
            <a:avLst/>
          </a:prstGeom>
          <a:ln w="0">
            <a:noFill/>
          </a:ln>
        </p:spPr>
      </p:pic>
      <p:pic>
        <p:nvPicPr>
          <p:cNvPr id="177" name="Imagem 15" descr="Desenho de um círculo&#10;&#10;Descrição gerada automaticamente com confiança média"/>
          <p:cNvPicPr/>
          <p:nvPr/>
        </p:nvPicPr>
        <p:blipFill>
          <a:blip r:embed="rId4"/>
          <a:stretch/>
        </p:blipFill>
        <p:spPr>
          <a:xfrm rot="5400000">
            <a:off x="5860800" y="6300720"/>
            <a:ext cx="152640" cy="215640"/>
          </a:xfrm>
          <a:prstGeom prst="rect">
            <a:avLst/>
          </a:prstGeom>
          <a:ln w="0">
            <a:noFill/>
          </a:ln>
        </p:spPr>
      </p:pic>
      <p:sp>
        <p:nvSpPr>
          <p:cNvPr id="178" name="CaixaDeTexto 3"/>
          <p:cNvSpPr/>
          <p:nvPr/>
        </p:nvSpPr>
        <p:spPr>
          <a:xfrm>
            <a:off x="513000" y="6285600"/>
            <a:ext cx="6094080" cy="241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000" spc="-1" strike="noStrike">
                <a:solidFill>
                  <a:srgbClr val="ffffff"/>
                </a:solidFill>
                <a:latin typeface="Mulish Light"/>
              </a:rPr>
              <a:t>© 2022 compass.uol</a:t>
            </a:r>
            <a:endParaRPr b="0" lang="pt-BR" sz="1000" spc="-1" strike="noStrike">
              <a:solidFill>
                <a:srgbClr val="000000"/>
              </a:solidFill>
              <a:latin typeface="Arial"/>
            </a:endParaRPr>
          </a:p>
        </p:txBody>
      </p:sp>
      <p:sp>
        <p:nvSpPr>
          <p:cNvPr id="179" name="PlaceHolder 1"/>
          <p:cNvSpPr>
            <a:spLocks noGrp="1"/>
          </p:cNvSpPr>
          <p:nvPr>
            <p:ph type="body"/>
          </p:nvPr>
        </p:nvSpPr>
        <p:spPr>
          <a:xfrm>
            <a:off x="762120" y="553320"/>
            <a:ext cx="3419280" cy="662760"/>
          </a:xfrm>
          <a:prstGeom prst="rect">
            <a:avLst/>
          </a:prstGeom>
          <a:noFill/>
          <a:ln w="0">
            <a:noFill/>
          </a:ln>
        </p:spPr>
        <p:txBody>
          <a:bodyPr lIns="90000" rIns="90000" tIns="45000" bIns="45000" anchor="t">
            <a:noAutofit/>
          </a:bodyPr>
          <a:p>
            <a:pPr indent="0">
              <a:lnSpc>
                <a:spcPct val="100000"/>
              </a:lnSpc>
              <a:spcBef>
                <a:spcPts val="1001"/>
              </a:spcBef>
              <a:buNone/>
              <a:tabLst>
                <a:tab algn="l" pos="0"/>
              </a:tabLst>
            </a:pPr>
            <a:r>
              <a:rPr b="1" lang="en-US" sz="4000" spc="-1" strike="noStrike">
                <a:solidFill>
                  <a:srgbClr val="ffce00"/>
                </a:solidFill>
                <a:latin typeface="Calibri"/>
              </a:rPr>
              <a:t>Lorem Ipsum:</a:t>
            </a:r>
            <a:endParaRPr b="0" lang="pt-BR" sz="4000" spc="-1" strike="noStrike">
              <a:solidFill>
                <a:srgbClr val="000000"/>
              </a:solidFill>
              <a:latin typeface="Calibri"/>
            </a:endParaRPr>
          </a:p>
        </p:txBody>
      </p:sp>
      <p:sp>
        <p:nvSpPr>
          <p:cNvPr id="180" name="PlaceHolder 2"/>
          <p:cNvSpPr>
            <a:spLocks noGrp="1"/>
          </p:cNvSpPr>
          <p:nvPr>
            <p:ph type="body"/>
          </p:nvPr>
        </p:nvSpPr>
        <p:spPr>
          <a:xfrm>
            <a:off x="762120" y="1219320"/>
            <a:ext cx="7619760" cy="441360"/>
          </a:xfrm>
          <a:prstGeom prst="rect">
            <a:avLst/>
          </a:prstGeom>
          <a:noFill/>
          <a:ln w="0">
            <a:noFill/>
          </a:ln>
        </p:spPr>
        <p:txBody>
          <a:bodyPr lIns="90000" rIns="90000" tIns="45000" bIns="45000" anchor="t">
            <a:noAutofit/>
          </a:bodyPr>
          <a:p>
            <a:pPr indent="0">
              <a:lnSpc>
                <a:spcPct val="100000"/>
              </a:lnSpc>
              <a:spcBef>
                <a:spcPts val="1001"/>
              </a:spcBef>
              <a:buNone/>
              <a:tabLst>
                <a:tab algn="l" pos="0"/>
              </a:tabLst>
            </a:pPr>
            <a:r>
              <a:rPr b="0" lang="pt-BR" sz="2400" spc="-1" strike="noStrike">
                <a:solidFill>
                  <a:srgbClr val="ffffff"/>
                </a:solidFill>
                <a:latin typeface="Calibri"/>
              </a:rPr>
              <a:t>Lorem ipsum dolor sit amet, consectetur adipiscing elit.</a:t>
            </a:r>
            <a:endParaRPr b="0" lang="pt-BR" sz="2400" spc="-1" strike="noStrike">
              <a:solidFill>
                <a:srgbClr val="000000"/>
              </a:solidFill>
              <a:latin typeface="Calibri"/>
            </a:endParaRPr>
          </a:p>
        </p:txBody>
      </p:sp>
      <p:sp>
        <p:nvSpPr>
          <p:cNvPr id="181" name="PlaceHolder 3"/>
          <p:cNvSpPr>
            <a:spLocks noGrp="1"/>
          </p:cNvSpPr>
          <p:nvPr>
            <p:ph type="body"/>
          </p:nvPr>
        </p:nvSpPr>
        <p:spPr>
          <a:xfrm>
            <a:off x="762120" y="2514600"/>
            <a:ext cx="4800240" cy="3123720"/>
          </a:xfrm>
          <a:prstGeom prst="rect">
            <a:avLst/>
          </a:prstGeom>
          <a:noFill/>
          <a:ln w="0">
            <a:noFill/>
          </a:ln>
        </p:spPr>
        <p:txBody>
          <a:bodyPr lIns="90000" rIns="90000" tIns="45000" bIns="45000" anchor="t">
            <a:noAutofit/>
          </a:bodyPr>
          <a:p>
            <a:pPr indent="0">
              <a:lnSpc>
                <a:spcPct val="100000"/>
              </a:lnSpc>
              <a:spcBef>
                <a:spcPts val="1001"/>
              </a:spcBef>
              <a:buNone/>
              <a:tabLst>
                <a:tab algn="l" pos="0"/>
              </a:tabLst>
            </a:pPr>
            <a:r>
              <a:rPr b="0" lang="pt-BR" sz="1800" spc="-1" strike="noStrike">
                <a:solidFill>
                  <a:srgbClr val="ffffff"/>
                </a:solidFill>
                <a:latin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b="0" lang="pt-BR" sz="1800" spc="-1" strike="noStrike">
              <a:solidFill>
                <a:srgbClr val="000000"/>
              </a:solidFill>
              <a:latin typeface="Calibri"/>
            </a:endParaRPr>
          </a:p>
        </p:txBody>
      </p:sp>
      <p:sp>
        <p:nvSpPr>
          <p:cNvPr id="182" name="PlaceHolder 4"/>
          <p:cNvSpPr>
            <a:spLocks noGrp="1"/>
          </p:cNvSpPr>
          <p:nvPr>
            <p:ph type="body"/>
          </p:nvPr>
        </p:nvSpPr>
        <p:spPr>
          <a:xfrm>
            <a:off x="6781680" y="2514600"/>
            <a:ext cx="4800240" cy="3123720"/>
          </a:xfrm>
          <a:prstGeom prst="rect">
            <a:avLst/>
          </a:prstGeom>
          <a:noFill/>
          <a:ln w="0">
            <a:noFill/>
          </a:ln>
        </p:spPr>
        <p:txBody>
          <a:bodyPr lIns="90000" rIns="90000" tIns="45000" bIns="45000" anchor="t">
            <a:noAutofit/>
          </a:bodyPr>
          <a:p>
            <a:pPr indent="0">
              <a:lnSpc>
                <a:spcPct val="100000"/>
              </a:lnSpc>
              <a:spcBef>
                <a:spcPts val="1001"/>
              </a:spcBef>
              <a:buNone/>
              <a:tabLst>
                <a:tab algn="l" pos="0"/>
              </a:tabLst>
            </a:pPr>
            <a:r>
              <a:rPr b="0" lang="pt-BR" sz="1800" spc="-1" strike="noStrike">
                <a:solidFill>
                  <a:srgbClr val="ffffff"/>
                </a:solidFill>
                <a:latin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b="0" lang="pt-BR" sz="1800" spc="-1" strike="noStrike">
              <a:solidFill>
                <a:srgbClr val="000000"/>
              </a:solidFill>
              <a:latin typeface="Calibri"/>
            </a:endParaRPr>
          </a:p>
        </p:txBody>
      </p:sp>
      <p:sp>
        <p:nvSpPr>
          <p:cNvPr id="183" name="PlaceHolder 5"/>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pt-BR" sz="1800" spc="-1" strike="noStrike">
                <a:solidFill>
                  <a:srgbClr val="000000"/>
                </a:solidFill>
                <a:latin typeface="Calibri"/>
              </a:rPr>
              <a:t>Clique para editar o formato do texto do título</a:t>
            </a:r>
            <a:endParaRPr b="0" lang="pt-BR"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20" name="Picture 16" descr=""/>
          <p:cNvPicPr/>
          <p:nvPr/>
        </p:nvPicPr>
        <p:blipFill>
          <a:blip r:embed="rId2"/>
          <a:stretch/>
        </p:blipFill>
        <p:spPr>
          <a:xfrm>
            <a:off x="315720" y="362520"/>
            <a:ext cx="1037160" cy="146880"/>
          </a:xfrm>
          <a:prstGeom prst="rect">
            <a:avLst/>
          </a:prstGeom>
          <a:ln w="0">
            <a:noFill/>
          </a:ln>
        </p:spPr>
      </p:pic>
      <p:pic>
        <p:nvPicPr>
          <p:cNvPr id="221" name="Picture 1" descr=""/>
          <p:cNvPicPr/>
          <p:nvPr/>
        </p:nvPicPr>
        <p:blipFill>
          <a:blip r:embed="rId3"/>
          <a:stretch/>
        </p:blipFill>
        <p:spPr>
          <a:xfrm rot="5400000">
            <a:off x="5860800" y="210960"/>
            <a:ext cx="152640" cy="215640"/>
          </a:xfrm>
          <a:prstGeom prst="rect">
            <a:avLst/>
          </a:prstGeom>
          <a:ln w="0">
            <a:noFill/>
          </a:ln>
        </p:spPr>
      </p:pic>
      <p:pic>
        <p:nvPicPr>
          <p:cNvPr id="222" name="Picture 1" descr=""/>
          <p:cNvPicPr/>
          <p:nvPr/>
        </p:nvPicPr>
        <p:blipFill>
          <a:blip r:embed="rId4"/>
          <a:stretch/>
        </p:blipFill>
        <p:spPr>
          <a:xfrm rot="5400000">
            <a:off x="5860800" y="6300000"/>
            <a:ext cx="152640" cy="215640"/>
          </a:xfrm>
          <a:prstGeom prst="rect">
            <a:avLst/>
          </a:prstGeom>
          <a:ln w="0">
            <a:noFill/>
          </a:ln>
        </p:spPr>
      </p:pic>
      <p:sp>
        <p:nvSpPr>
          <p:cNvPr id="223" name="CaixaDeTexto 3"/>
          <p:cNvSpPr/>
          <p:nvPr/>
        </p:nvSpPr>
        <p:spPr>
          <a:xfrm>
            <a:off x="513000" y="6285600"/>
            <a:ext cx="6094080" cy="241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000" spc="-1" strike="noStrike">
                <a:solidFill>
                  <a:srgbClr val="000000"/>
                </a:solidFill>
                <a:latin typeface="Mulish Light"/>
              </a:rPr>
              <a:t>© 2022 compass.uol</a:t>
            </a:r>
            <a:endParaRPr b="0" lang="pt-BR" sz="1000" spc="-1" strike="noStrike">
              <a:solidFill>
                <a:srgbClr val="000000"/>
              </a:solidFill>
              <a:latin typeface="Arial"/>
            </a:endParaRPr>
          </a:p>
        </p:txBody>
      </p:sp>
      <p:sp>
        <p:nvSpPr>
          <p:cNvPr id="2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pt-BR" sz="1800" spc="-1" strike="noStrike">
                <a:solidFill>
                  <a:srgbClr val="000000"/>
                </a:solidFill>
                <a:latin typeface="Calibri"/>
              </a:rPr>
              <a:t>Clique para editar o formato do texto do título</a:t>
            </a:r>
            <a:endParaRPr b="0" lang="pt-BR" sz="1800" spc="-1" strike="noStrike">
              <a:solidFill>
                <a:srgbClr val="000000"/>
              </a:solidFill>
              <a:latin typeface="Calibri"/>
            </a:endParaRPr>
          </a:p>
        </p:txBody>
      </p:sp>
      <p:sp>
        <p:nvSpPr>
          <p:cNvPr id="22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pt-BR" sz="2800" spc="-1" strike="noStrike">
                <a:solidFill>
                  <a:srgbClr val="000000"/>
                </a:solidFill>
                <a:latin typeface="Calibri"/>
              </a:rPr>
              <a:t>Clique para editar o formato do texto da estrutura de tópicos</a:t>
            </a:r>
            <a:endParaRPr b="0" lang="pt-BR"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pt-BR" sz="2000" spc="-1" strike="noStrike">
                <a:solidFill>
                  <a:srgbClr val="000000"/>
                </a:solidFill>
                <a:latin typeface="Calibri"/>
              </a:rPr>
              <a:t>2.º nível da estrutura de tópicos</a:t>
            </a:r>
            <a:endParaRPr b="0" lang="pt-BR"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pt-BR" sz="1800" spc="-1" strike="noStrike">
                <a:solidFill>
                  <a:srgbClr val="000000"/>
                </a:solidFill>
                <a:latin typeface="Calibri"/>
              </a:rPr>
              <a:t>3.º nível da estrutura de tópicos</a:t>
            </a:r>
            <a:endParaRPr b="0" lang="pt-BR"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pt-BR" sz="1800" spc="-1" strike="noStrike">
                <a:solidFill>
                  <a:srgbClr val="000000"/>
                </a:solidFill>
                <a:latin typeface="Calibri"/>
              </a:rPr>
              <a:t>4.º nível da estrutura de tópicos</a:t>
            </a:r>
            <a:endParaRPr b="0" lang="pt-BR"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pt-BR" sz="2000" spc="-1" strike="noStrike">
                <a:solidFill>
                  <a:srgbClr val="000000"/>
                </a:solidFill>
                <a:latin typeface="Calibri"/>
              </a:rPr>
              <a:t>5.º nível da estrutura de tópicos</a:t>
            </a:r>
            <a:endParaRPr b="0" lang="pt-BR"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pt-BR" sz="2000" spc="-1" strike="noStrike">
                <a:solidFill>
                  <a:srgbClr val="000000"/>
                </a:solidFill>
                <a:latin typeface="Calibri"/>
              </a:rPr>
              <a:t>6.º nível da estrutura de tópicos</a:t>
            </a:r>
            <a:endParaRPr b="0" lang="pt-BR"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pt-BR" sz="2000" spc="-1" strike="noStrike">
                <a:solidFill>
                  <a:srgbClr val="000000"/>
                </a:solidFill>
                <a:latin typeface="Calibri"/>
              </a:rPr>
              <a:t>7.º nível da estrutura de tópicos</a:t>
            </a:r>
            <a:endParaRPr b="0" lang="pt-B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62" name="Picture 16" descr=""/>
          <p:cNvPicPr/>
          <p:nvPr/>
        </p:nvPicPr>
        <p:blipFill>
          <a:blip r:embed="rId2"/>
          <a:stretch/>
        </p:blipFill>
        <p:spPr>
          <a:xfrm>
            <a:off x="315720" y="362520"/>
            <a:ext cx="1037160" cy="146880"/>
          </a:xfrm>
          <a:prstGeom prst="rect">
            <a:avLst/>
          </a:prstGeom>
          <a:ln w="0">
            <a:noFill/>
          </a:ln>
        </p:spPr>
      </p:pic>
      <p:pic>
        <p:nvPicPr>
          <p:cNvPr id="263" name="Picture 1" descr=""/>
          <p:cNvPicPr/>
          <p:nvPr/>
        </p:nvPicPr>
        <p:blipFill>
          <a:blip r:embed="rId3"/>
          <a:stretch/>
        </p:blipFill>
        <p:spPr>
          <a:xfrm rot="5400000">
            <a:off x="5860800" y="210960"/>
            <a:ext cx="152640" cy="215640"/>
          </a:xfrm>
          <a:prstGeom prst="rect">
            <a:avLst/>
          </a:prstGeom>
          <a:ln w="0">
            <a:noFill/>
          </a:ln>
        </p:spPr>
      </p:pic>
      <p:pic>
        <p:nvPicPr>
          <p:cNvPr id="264" name="Picture 1" descr=""/>
          <p:cNvPicPr/>
          <p:nvPr/>
        </p:nvPicPr>
        <p:blipFill>
          <a:blip r:embed="rId4"/>
          <a:stretch/>
        </p:blipFill>
        <p:spPr>
          <a:xfrm rot="5400000">
            <a:off x="5860800" y="6300000"/>
            <a:ext cx="152640" cy="215640"/>
          </a:xfrm>
          <a:prstGeom prst="rect">
            <a:avLst/>
          </a:prstGeom>
          <a:ln w="0">
            <a:noFill/>
          </a:ln>
        </p:spPr>
      </p:pic>
      <p:sp>
        <p:nvSpPr>
          <p:cNvPr id="265" name="CaixaDeTexto 3"/>
          <p:cNvSpPr/>
          <p:nvPr/>
        </p:nvSpPr>
        <p:spPr>
          <a:xfrm>
            <a:off x="513000" y="6285600"/>
            <a:ext cx="6094080" cy="241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000" spc="-1" strike="noStrike">
                <a:solidFill>
                  <a:srgbClr val="000000"/>
                </a:solidFill>
                <a:latin typeface="Mulish Light"/>
              </a:rPr>
              <a:t>© 2022 compass.uol</a:t>
            </a:r>
            <a:endParaRPr b="0" lang="pt-BR" sz="1000" spc="-1" strike="noStrike">
              <a:solidFill>
                <a:srgbClr val="000000"/>
              </a:solidFill>
              <a:latin typeface="Arial"/>
            </a:endParaRPr>
          </a:p>
        </p:txBody>
      </p:sp>
      <p:sp>
        <p:nvSpPr>
          <p:cNvPr id="2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pt-BR" sz="1800" spc="-1" strike="noStrike">
                <a:solidFill>
                  <a:srgbClr val="000000"/>
                </a:solidFill>
                <a:latin typeface="Calibri"/>
              </a:rPr>
              <a:t>Clique para editar o formato do texto do título</a:t>
            </a:r>
            <a:endParaRPr b="0" lang="pt-BR" sz="1800" spc="-1" strike="noStrike">
              <a:solidFill>
                <a:srgbClr val="000000"/>
              </a:solidFill>
              <a:latin typeface="Calibri"/>
            </a:endParaRPr>
          </a:p>
        </p:txBody>
      </p:sp>
      <p:sp>
        <p:nvSpPr>
          <p:cNvPr id="26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pt-BR" sz="2800" spc="-1" strike="noStrike">
                <a:solidFill>
                  <a:srgbClr val="000000"/>
                </a:solidFill>
                <a:latin typeface="Calibri"/>
              </a:rPr>
              <a:t>Clique para editar o formato do texto da estrutura de tópicos</a:t>
            </a:r>
            <a:endParaRPr b="0" lang="pt-BR"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pt-BR" sz="2000" spc="-1" strike="noStrike">
                <a:solidFill>
                  <a:srgbClr val="000000"/>
                </a:solidFill>
                <a:latin typeface="Calibri"/>
              </a:rPr>
              <a:t>2.º nível da estrutura de tópicos</a:t>
            </a:r>
            <a:endParaRPr b="0" lang="pt-BR"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pt-BR" sz="1800" spc="-1" strike="noStrike">
                <a:solidFill>
                  <a:srgbClr val="000000"/>
                </a:solidFill>
                <a:latin typeface="Calibri"/>
              </a:rPr>
              <a:t>3.º nível da estrutura de tópicos</a:t>
            </a:r>
            <a:endParaRPr b="0" lang="pt-BR"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pt-BR" sz="1800" spc="-1" strike="noStrike">
                <a:solidFill>
                  <a:srgbClr val="000000"/>
                </a:solidFill>
                <a:latin typeface="Calibri"/>
              </a:rPr>
              <a:t>4.º nível da estrutura de tópicos</a:t>
            </a:r>
            <a:endParaRPr b="0" lang="pt-BR"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pt-BR" sz="2000" spc="-1" strike="noStrike">
                <a:solidFill>
                  <a:srgbClr val="000000"/>
                </a:solidFill>
                <a:latin typeface="Calibri"/>
              </a:rPr>
              <a:t>5.º nível da estrutura de tópicos</a:t>
            </a:r>
            <a:endParaRPr b="0" lang="pt-BR"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pt-BR" sz="2000" spc="-1" strike="noStrike">
                <a:solidFill>
                  <a:srgbClr val="000000"/>
                </a:solidFill>
                <a:latin typeface="Calibri"/>
              </a:rPr>
              <a:t>6.º nível da estrutura de tópicos</a:t>
            </a:r>
            <a:endParaRPr b="0" lang="pt-BR"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pt-BR" sz="2000" spc="-1" strike="noStrike">
                <a:solidFill>
                  <a:srgbClr val="000000"/>
                </a:solidFill>
                <a:latin typeface="Calibri"/>
              </a:rPr>
              <a:t>7.º nível da estrutura de tópicos</a:t>
            </a:r>
            <a:endParaRPr b="0" lang="pt-B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4" name="Rectangle 3"/>
          <p:cNvSpPr/>
          <p:nvPr/>
        </p:nvSpPr>
        <p:spPr>
          <a:xfrm>
            <a:off x="0" y="0"/>
            <a:ext cx="12191760" cy="6857640"/>
          </a:xfrm>
          <a:prstGeom prst="rect">
            <a:avLst/>
          </a:prstGeom>
          <a:solidFill>
            <a:schemeClr val="tx1"/>
          </a:solidFill>
          <a:ln>
            <a:noFill/>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pPr>
            <a:endParaRPr b="0" lang="en-BR" sz="1800" spc="-1" strike="noStrike">
              <a:solidFill>
                <a:schemeClr val="dk1"/>
              </a:solidFill>
              <a:latin typeface="Calibri"/>
            </a:endParaRPr>
          </a:p>
        </p:txBody>
      </p:sp>
      <p:pic>
        <p:nvPicPr>
          <p:cNvPr id="305" name="Picture 4" descr=""/>
          <p:cNvPicPr/>
          <p:nvPr/>
        </p:nvPicPr>
        <p:blipFill>
          <a:blip r:embed="rId2"/>
          <a:stretch/>
        </p:blipFill>
        <p:spPr>
          <a:xfrm>
            <a:off x="315720" y="357840"/>
            <a:ext cx="1037160" cy="146880"/>
          </a:xfrm>
          <a:prstGeom prst="rect">
            <a:avLst/>
          </a:prstGeom>
          <a:ln w="0">
            <a:noFill/>
          </a:ln>
        </p:spPr>
      </p:pic>
      <p:pic>
        <p:nvPicPr>
          <p:cNvPr id="306" name="Imagem 14" descr="Desenho de um círculo&#10;&#10;Descrição gerada automaticamente com confiança média"/>
          <p:cNvPicPr/>
          <p:nvPr/>
        </p:nvPicPr>
        <p:blipFill>
          <a:blip r:embed="rId3"/>
          <a:stretch/>
        </p:blipFill>
        <p:spPr>
          <a:xfrm rot="5400000">
            <a:off x="5859000" y="244800"/>
            <a:ext cx="152640" cy="215640"/>
          </a:xfrm>
          <a:prstGeom prst="rect">
            <a:avLst/>
          </a:prstGeom>
          <a:ln w="0">
            <a:noFill/>
          </a:ln>
        </p:spPr>
      </p:pic>
      <p:pic>
        <p:nvPicPr>
          <p:cNvPr id="307" name="Imagem 15" descr="Desenho de um círculo&#10;&#10;Descrição gerada automaticamente com confiança média"/>
          <p:cNvPicPr/>
          <p:nvPr/>
        </p:nvPicPr>
        <p:blipFill>
          <a:blip r:embed="rId4"/>
          <a:stretch/>
        </p:blipFill>
        <p:spPr>
          <a:xfrm rot="5400000">
            <a:off x="5860800" y="6300720"/>
            <a:ext cx="152640" cy="215640"/>
          </a:xfrm>
          <a:prstGeom prst="rect">
            <a:avLst/>
          </a:prstGeom>
          <a:ln w="0">
            <a:noFill/>
          </a:ln>
        </p:spPr>
      </p:pic>
      <p:sp>
        <p:nvSpPr>
          <p:cNvPr id="308" name="CaixaDeTexto 3"/>
          <p:cNvSpPr/>
          <p:nvPr/>
        </p:nvSpPr>
        <p:spPr>
          <a:xfrm>
            <a:off x="513000" y="6285600"/>
            <a:ext cx="6094080" cy="241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000" spc="-1" strike="noStrike">
                <a:solidFill>
                  <a:srgbClr val="ffffff"/>
                </a:solidFill>
                <a:latin typeface="Mulish Light"/>
              </a:rPr>
              <a:t>© 2022 compass.uol</a:t>
            </a:r>
            <a:endParaRPr b="0" lang="pt-BR" sz="1000" spc="-1" strike="noStrike">
              <a:solidFill>
                <a:srgbClr val="000000"/>
              </a:solidFill>
              <a:latin typeface="Arial"/>
            </a:endParaRPr>
          </a:p>
        </p:txBody>
      </p:sp>
      <p:sp>
        <p:nvSpPr>
          <p:cNvPr id="309" name="PlaceHolder 1"/>
          <p:cNvSpPr>
            <a:spLocks noGrp="1"/>
          </p:cNvSpPr>
          <p:nvPr>
            <p:ph type="body"/>
          </p:nvPr>
        </p:nvSpPr>
        <p:spPr>
          <a:xfrm>
            <a:off x="315720" y="2266920"/>
            <a:ext cx="6219360" cy="312372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1" lang="pt-BR" sz="10000" spc="-1" strike="noStrike">
                <a:solidFill>
                  <a:srgbClr val="ffffff"/>
                </a:solidFill>
                <a:latin typeface="Mulish"/>
              </a:rPr>
              <a:t>Título</a:t>
            </a:r>
            <a:br>
              <a:rPr sz="10000"/>
            </a:br>
            <a:r>
              <a:rPr b="1" lang="pt-BR" sz="10000" spc="-1" strike="noStrike">
                <a:solidFill>
                  <a:srgbClr val="ffffff"/>
                </a:solidFill>
                <a:latin typeface="Mulish"/>
              </a:rPr>
              <a:t>+Img</a:t>
            </a:r>
            <a:endParaRPr b="0" lang="pt-BR" sz="10000" spc="-1" strike="noStrike">
              <a:solidFill>
                <a:srgbClr val="000000"/>
              </a:solidFill>
              <a:latin typeface="Calibri"/>
            </a:endParaRPr>
          </a:p>
        </p:txBody>
      </p:sp>
      <p:pic>
        <p:nvPicPr>
          <p:cNvPr id="310" name="Picture 1" descr="A child drawing a rocket on a concrete wall"/>
          <p:cNvPicPr/>
          <p:nvPr/>
        </p:nvPicPr>
        <p:blipFill>
          <a:blip r:embed="rId5"/>
          <a:srcRect l="0" t="0" r="55669" b="0"/>
          <a:stretch/>
        </p:blipFill>
        <p:spPr>
          <a:xfrm>
            <a:off x="7620120" y="3600"/>
            <a:ext cx="4571640" cy="6876360"/>
          </a:xfrm>
          <a:prstGeom prst="rect">
            <a:avLst/>
          </a:prstGeom>
          <a:ln w="0">
            <a:noFill/>
          </a:ln>
        </p:spPr>
      </p:pic>
      <p:sp>
        <p:nvSpPr>
          <p:cNvPr id="31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pt-BR" sz="1800" spc="-1" strike="noStrike">
                <a:solidFill>
                  <a:srgbClr val="000000"/>
                </a:solidFill>
                <a:latin typeface="Calibri"/>
              </a:rPr>
              <a:t>Clique para editar o formato do texto do título</a:t>
            </a:r>
            <a:endParaRPr b="0" lang="pt-BR"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8" name="Rectangle 3"/>
          <p:cNvSpPr/>
          <p:nvPr/>
        </p:nvSpPr>
        <p:spPr>
          <a:xfrm>
            <a:off x="0" y="0"/>
            <a:ext cx="12191760" cy="6857640"/>
          </a:xfrm>
          <a:prstGeom prst="rect">
            <a:avLst/>
          </a:prstGeom>
          <a:solidFill>
            <a:schemeClr val="tx1"/>
          </a:solidFill>
          <a:ln>
            <a:noFill/>
          </a:ln>
        </p:spPr>
        <p:style>
          <a:lnRef idx="2">
            <a:schemeClr val="accent6"/>
          </a:lnRef>
          <a:fillRef idx="1">
            <a:schemeClr val="lt1"/>
          </a:fillRef>
          <a:effectRef idx="0">
            <a:schemeClr val="accent6"/>
          </a:effectRef>
          <a:fontRef idx="minor"/>
        </p:style>
        <p:txBody>
          <a:bodyPr lIns="90000" rIns="90000" tIns="45000" bIns="45000" anchor="ctr">
            <a:noAutofit/>
          </a:bodyPr>
          <a:p>
            <a:pPr algn="ctr">
              <a:lnSpc>
                <a:spcPct val="100000"/>
              </a:lnSpc>
            </a:pPr>
            <a:endParaRPr b="0" lang="en-BR" sz="1800" spc="-1" strike="noStrike">
              <a:solidFill>
                <a:schemeClr val="dk1"/>
              </a:solidFill>
              <a:latin typeface="Calibri"/>
            </a:endParaRPr>
          </a:p>
        </p:txBody>
      </p:sp>
      <p:pic>
        <p:nvPicPr>
          <p:cNvPr id="349" name="Picture 4" descr=""/>
          <p:cNvPicPr/>
          <p:nvPr/>
        </p:nvPicPr>
        <p:blipFill>
          <a:blip r:embed="rId2"/>
          <a:stretch/>
        </p:blipFill>
        <p:spPr>
          <a:xfrm>
            <a:off x="315720" y="357840"/>
            <a:ext cx="1037160" cy="146880"/>
          </a:xfrm>
          <a:prstGeom prst="rect">
            <a:avLst/>
          </a:prstGeom>
          <a:ln w="0">
            <a:noFill/>
          </a:ln>
        </p:spPr>
      </p:pic>
      <p:pic>
        <p:nvPicPr>
          <p:cNvPr id="350" name="Imagem 14" descr="Desenho de um círculo&#10;&#10;Descrição gerada automaticamente com confiança média"/>
          <p:cNvPicPr/>
          <p:nvPr/>
        </p:nvPicPr>
        <p:blipFill>
          <a:blip r:embed="rId3"/>
          <a:stretch/>
        </p:blipFill>
        <p:spPr>
          <a:xfrm rot="5400000">
            <a:off x="5859000" y="244800"/>
            <a:ext cx="152640" cy="215640"/>
          </a:xfrm>
          <a:prstGeom prst="rect">
            <a:avLst/>
          </a:prstGeom>
          <a:ln w="0">
            <a:noFill/>
          </a:ln>
        </p:spPr>
      </p:pic>
      <p:pic>
        <p:nvPicPr>
          <p:cNvPr id="351" name="Imagem 15" descr="Desenho de um círculo&#10;&#10;Descrição gerada automaticamente com confiança média"/>
          <p:cNvPicPr/>
          <p:nvPr/>
        </p:nvPicPr>
        <p:blipFill>
          <a:blip r:embed="rId4"/>
          <a:stretch/>
        </p:blipFill>
        <p:spPr>
          <a:xfrm rot="5400000">
            <a:off x="5860800" y="6300720"/>
            <a:ext cx="152640" cy="215640"/>
          </a:xfrm>
          <a:prstGeom prst="rect">
            <a:avLst/>
          </a:prstGeom>
          <a:ln w="0">
            <a:noFill/>
          </a:ln>
        </p:spPr>
      </p:pic>
      <p:sp>
        <p:nvSpPr>
          <p:cNvPr id="352" name="CaixaDeTexto 3"/>
          <p:cNvSpPr/>
          <p:nvPr/>
        </p:nvSpPr>
        <p:spPr>
          <a:xfrm>
            <a:off x="513000" y="6285600"/>
            <a:ext cx="6094080" cy="241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000" spc="-1" strike="noStrike">
                <a:solidFill>
                  <a:srgbClr val="ffffff"/>
                </a:solidFill>
                <a:latin typeface="Mulish Light"/>
              </a:rPr>
              <a:t>© 2022 compass.uol</a:t>
            </a:r>
            <a:endParaRPr b="0" lang="pt-BR" sz="1000" spc="-1" strike="noStrike">
              <a:solidFill>
                <a:srgbClr val="000000"/>
              </a:solidFill>
              <a:latin typeface="Arial"/>
            </a:endParaRPr>
          </a:p>
        </p:txBody>
      </p:sp>
      <p:sp>
        <p:nvSpPr>
          <p:cNvPr id="353" name="PlaceHolder 1"/>
          <p:cNvSpPr>
            <a:spLocks noGrp="1"/>
          </p:cNvSpPr>
          <p:nvPr>
            <p:ph type="body"/>
          </p:nvPr>
        </p:nvSpPr>
        <p:spPr>
          <a:xfrm>
            <a:off x="315720" y="2266920"/>
            <a:ext cx="6219360" cy="312372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1" lang="pt-BR" sz="10000" spc="-1" strike="noStrike">
                <a:solidFill>
                  <a:srgbClr val="ffffff"/>
                </a:solidFill>
                <a:latin typeface="Mulish"/>
              </a:rPr>
              <a:t>Título</a:t>
            </a:r>
            <a:br>
              <a:rPr sz="10000"/>
            </a:br>
            <a:r>
              <a:rPr b="1" lang="pt-BR" sz="10000" spc="-1" strike="noStrike">
                <a:solidFill>
                  <a:srgbClr val="ffffff"/>
                </a:solidFill>
                <a:latin typeface="Mulish"/>
              </a:rPr>
              <a:t>+Img</a:t>
            </a:r>
            <a:endParaRPr b="0" lang="pt-BR" sz="10000" spc="-1" strike="noStrike">
              <a:solidFill>
                <a:srgbClr val="000000"/>
              </a:solidFill>
              <a:latin typeface="Calibri"/>
            </a:endParaRPr>
          </a:p>
        </p:txBody>
      </p:sp>
      <p:pic>
        <p:nvPicPr>
          <p:cNvPr id="354" name="Picture 1" descr=""/>
          <p:cNvPicPr/>
          <p:nvPr/>
        </p:nvPicPr>
        <p:blipFill>
          <a:blip r:embed="rId5"/>
          <a:stretch/>
        </p:blipFill>
        <p:spPr>
          <a:xfrm>
            <a:off x="7620120" y="0"/>
            <a:ext cx="4571640" cy="6857640"/>
          </a:xfrm>
          <a:prstGeom prst="rect">
            <a:avLst/>
          </a:prstGeom>
          <a:ln w="0">
            <a:noFill/>
          </a:ln>
        </p:spPr>
      </p:pic>
      <p:sp>
        <p:nvSpPr>
          <p:cNvPr id="355"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pt-BR" sz="1800" spc="-1" strike="noStrike">
                <a:solidFill>
                  <a:srgbClr val="000000"/>
                </a:solidFill>
                <a:latin typeface="Calibri"/>
              </a:rPr>
              <a:t>Clique para editar o formato do texto do título</a:t>
            </a:r>
            <a:endParaRPr b="0" lang="pt-BR"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Lst>
</p:sldMaster>
</file>

<file path=ppt/slides/_rels/slide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3.xml"/><Relationship Id="rId3" Type="http://schemas.openxmlformats.org/officeDocument/2006/relationships/notesSlide" Target="../notesSlides/notesSlide1.xml"/>
</Relationships>
</file>

<file path=ppt/slides/_rels/slide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8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4" name="Google Shape;105;gf2c78f8695_0_0" descr=""/>
          <p:cNvPicPr/>
          <p:nvPr/>
        </p:nvPicPr>
        <p:blipFill>
          <a:blip r:embed="rId1"/>
          <a:srcRect l="27880" t="0" r="27880" b="0"/>
          <a:stretch/>
        </p:blipFill>
        <p:spPr>
          <a:xfrm rot="1668000">
            <a:off x="4360320" y="1303560"/>
            <a:ext cx="3471480" cy="4250160"/>
          </a:xfrm>
          <a:prstGeom prst="rect">
            <a:avLst/>
          </a:prstGeom>
          <a:ln w="0">
            <a:noFill/>
          </a:ln>
        </p:spPr>
      </p:pic>
      <p:sp>
        <p:nvSpPr>
          <p:cNvPr id="525" name="Google Shape;534;p64"/>
          <p:cNvSpPr/>
          <p:nvPr/>
        </p:nvSpPr>
        <p:spPr>
          <a:xfrm>
            <a:off x="360000" y="2334960"/>
            <a:ext cx="5245200" cy="2165040"/>
          </a:xfrm>
          <a:prstGeom prst="rect">
            <a:avLst/>
          </a:prstGeom>
          <a:noFill/>
          <a:ln w="0">
            <a:noFill/>
          </a:ln>
        </p:spPr>
        <p:style>
          <a:lnRef idx="0"/>
          <a:fillRef idx="0"/>
          <a:effectRef idx="0"/>
          <a:fontRef idx="minor"/>
        </p:style>
        <p:txBody>
          <a:bodyPr lIns="122040" rIns="122040" tIns="122040" bIns="122040" anchor="ctr">
            <a:noAutofit/>
          </a:bodyPr>
          <a:p>
            <a:pPr algn="ctr">
              <a:lnSpc>
                <a:spcPct val="80000"/>
              </a:lnSpc>
              <a:tabLst>
                <a:tab algn="l" pos="0"/>
              </a:tabLst>
            </a:pPr>
            <a:r>
              <a:rPr b="1" lang="en-US" sz="5400" spc="-1" strike="noStrike">
                <a:solidFill>
                  <a:srgbClr val="ffffff"/>
                </a:solidFill>
                <a:latin typeface="Mulish Black"/>
                <a:ea typeface="Proxima Nova"/>
              </a:rPr>
              <a:t>Microservice do zero até a nuvem</a:t>
            </a:r>
            <a:endParaRPr b="0" lang="pt-BR" sz="5400" spc="-1" strike="noStrike">
              <a:solidFill>
                <a:srgbClr val="000000"/>
              </a:solidFill>
              <a:latin typeface="Arial"/>
            </a:endParaRPr>
          </a:p>
        </p:txBody>
      </p:sp>
      <p:sp>
        <p:nvSpPr>
          <p:cNvPr id="526" name="CaixaDeTexto 6"/>
          <p:cNvSpPr/>
          <p:nvPr/>
        </p:nvSpPr>
        <p:spPr>
          <a:xfrm>
            <a:off x="371520" y="5256720"/>
            <a:ext cx="3498840" cy="85176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pPr>
            <a:r>
              <a:rPr b="1" i="1" lang="pt-BR" sz="1600" spc="-1" strike="noStrike">
                <a:solidFill>
                  <a:srgbClr val="ffce00"/>
                </a:solidFill>
                <a:latin typeface="Mulish"/>
              </a:rPr>
              <a:t>Leonardo Mendonça</a:t>
            </a:r>
            <a:endParaRPr b="0" lang="pt-BR" sz="1600" spc="-1" strike="noStrike">
              <a:solidFill>
                <a:srgbClr val="000000"/>
              </a:solidFill>
              <a:latin typeface="Arial"/>
            </a:endParaRPr>
          </a:p>
          <a:p>
            <a:pPr>
              <a:lnSpc>
                <a:spcPct val="100000"/>
              </a:lnSpc>
            </a:pPr>
            <a:r>
              <a:rPr b="0" i="1" lang="pt-BR" sz="1100" spc="-1" strike="noStrike">
                <a:solidFill>
                  <a:srgbClr val="ffffff"/>
                </a:solidFill>
                <a:latin typeface="Mulish"/>
              </a:rPr>
              <a:t>Arquiteto de Soluções</a:t>
            </a:r>
            <a:endParaRPr b="0" lang="pt-BR" sz="1100" spc="-1" strike="noStrike">
              <a:solidFill>
                <a:srgbClr val="000000"/>
              </a:solidFill>
              <a:latin typeface="Arial"/>
            </a:endParaRPr>
          </a:p>
          <a:p>
            <a:pPr>
              <a:lnSpc>
                <a:spcPct val="100000"/>
              </a:lnSpc>
            </a:pPr>
            <a:endParaRPr b="0" lang="pt-BR" sz="1100" spc="-1" strike="noStrike">
              <a:solidFill>
                <a:srgbClr val="000000"/>
              </a:solidFill>
              <a:latin typeface="Arial"/>
            </a:endParaRPr>
          </a:p>
          <a:p>
            <a:pPr>
              <a:lnSpc>
                <a:spcPct val="100000"/>
              </a:lnSpc>
            </a:pPr>
            <a:r>
              <a:rPr b="0" lang="pt-BR" sz="1200" spc="-1" strike="noStrike">
                <a:solidFill>
                  <a:srgbClr val="ffffff"/>
                </a:solidFill>
                <a:latin typeface="Mulish"/>
              </a:rPr>
              <a:t>leonardo.mendonca@compasso.com.br</a:t>
            </a:r>
            <a:endParaRPr b="0" lang="pt-BR" sz="1200" spc="-1" strike="noStrike">
              <a:solidFill>
                <a:srgbClr val="000000"/>
              </a:solidFill>
              <a:latin typeface="Arial"/>
            </a:endParaRPr>
          </a:p>
        </p:txBody>
      </p:sp>
    </p:spTree>
  </p:cSld>
  <p:transition spd="slow">
    <p:fade/>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7" name="" descr=""/>
          <p:cNvPicPr/>
          <p:nvPr/>
        </p:nvPicPr>
        <p:blipFill>
          <a:blip r:embed="rId1"/>
          <a:stretch/>
        </p:blipFill>
        <p:spPr>
          <a:xfrm>
            <a:off x="540000" y="900000"/>
            <a:ext cx="2022840" cy="1980000"/>
          </a:xfrm>
          <a:prstGeom prst="rect">
            <a:avLst/>
          </a:prstGeom>
          <a:ln w="0">
            <a:noFill/>
          </a:ln>
        </p:spPr>
      </p:pic>
      <p:sp>
        <p:nvSpPr>
          <p:cNvPr id="528" name="Text Placeholder 1"/>
          <p:cNvSpPr/>
          <p:nvPr/>
        </p:nvSpPr>
        <p:spPr>
          <a:xfrm>
            <a:off x="2815560" y="1440000"/>
            <a:ext cx="4564440" cy="4320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001"/>
              </a:spcBef>
            </a:pPr>
            <a:r>
              <a:rPr b="0" lang="en-US" sz="1800" spc="-1" strike="noStrike">
                <a:solidFill>
                  <a:srgbClr val="f2f2f2"/>
                </a:solidFill>
                <a:latin typeface="Mulish"/>
              </a:rPr>
              <a:t>- 41 anos e natural do Rio de Janeiro (Cachoeiras de Macacu)</a:t>
            </a:r>
            <a:endParaRPr b="0" lang="pt-BR" sz="1800" spc="-1" strike="noStrike">
              <a:solidFill>
                <a:srgbClr val="000000"/>
              </a:solidFill>
              <a:latin typeface="Arial"/>
            </a:endParaRPr>
          </a:p>
          <a:p>
            <a:pPr>
              <a:lnSpc>
                <a:spcPct val="100000"/>
              </a:lnSpc>
              <a:spcBef>
                <a:spcPts val="1001"/>
              </a:spcBef>
            </a:pPr>
            <a:r>
              <a:rPr b="0" lang="en-US" sz="1800" spc="-1" strike="noStrike">
                <a:solidFill>
                  <a:srgbClr val="f2f2f2"/>
                </a:solidFill>
                <a:latin typeface="Mulish"/>
              </a:rPr>
              <a:t>- Comecei a minha carreira em 2005 como instrutor de informática</a:t>
            </a:r>
            <a:endParaRPr b="0" lang="pt-BR" sz="1800" spc="-1" strike="noStrike">
              <a:solidFill>
                <a:srgbClr val="000000"/>
              </a:solidFill>
              <a:latin typeface="Arial"/>
            </a:endParaRPr>
          </a:p>
          <a:p>
            <a:pPr>
              <a:lnSpc>
                <a:spcPct val="100000"/>
              </a:lnSpc>
              <a:spcBef>
                <a:spcPts val="1001"/>
              </a:spcBef>
            </a:pPr>
            <a:r>
              <a:rPr b="0" lang="en-US" sz="1800" spc="-1" strike="noStrike">
                <a:solidFill>
                  <a:srgbClr val="f2f2f2"/>
                </a:solidFill>
                <a:latin typeface="Mulish"/>
              </a:rPr>
              <a:t>- Já fui dev Júnior, Pleno, Sênior, Analista DevOps, Líder Técnico ...</a:t>
            </a:r>
            <a:endParaRPr b="0" lang="pt-BR" sz="1800" spc="-1" strike="noStrike">
              <a:solidFill>
                <a:srgbClr val="000000"/>
              </a:solidFill>
              <a:latin typeface="Arial"/>
            </a:endParaRPr>
          </a:p>
          <a:p>
            <a:pPr>
              <a:lnSpc>
                <a:spcPct val="100000"/>
              </a:lnSpc>
              <a:spcBef>
                <a:spcPts val="1001"/>
              </a:spcBef>
            </a:pPr>
            <a:r>
              <a:rPr b="0" lang="en-US" sz="1800" spc="-1" strike="noStrike">
                <a:solidFill>
                  <a:srgbClr val="f2f2f2"/>
                </a:solidFill>
                <a:latin typeface="Mulish"/>
              </a:rPr>
              <a:t>- Um dos meus maiores desafios até o momento, como profissional de T.I, foi na Editora Globo como Líder Técnico na migração dos Jornais O Globo, Extra e todos os blogs.</a:t>
            </a:r>
            <a:endParaRPr b="0" lang="pt-BR" sz="1800" spc="-1" strike="noStrike">
              <a:solidFill>
                <a:srgbClr val="000000"/>
              </a:solidFill>
              <a:latin typeface="Arial"/>
            </a:endParaRPr>
          </a:p>
          <a:p>
            <a:pPr>
              <a:lnSpc>
                <a:spcPct val="100000"/>
              </a:lnSpc>
              <a:spcBef>
                <a:spcPts val="1001"/>
              </a:spcBef>
            </a:pPr>
            <a:r>
              <a:rPr b="0" lang="en-US" sz="1800" spc="-1" strike="noStrike">
                <a:solidFill>
                  <a:srgbClr val="f2f2f2"/>
                </a:solidFill>
                <a:latin typeface="Mulish"/>
              </a:rPr>
              <a:t>- Na arquitetura, já desempenhei também o papel de arquiteto de software</a:t>
            </a:r>
            <a:endParaRPr b="0" lang="pt-BR" sz="1800" spc="-1" strike="noStrike">
              <a:solidFill>
                <a:srgbClr val="000000"/>
              </a:solidFill>
              <a:latin typeface="Arial"/>
            </a:endParaRPr>
          </a:p>
        </p:txBody>
      </p:sp>
      <p:sp>
        <p:nvSpPr>
          <p:cNvPr id="529" name="Google Shape;534;p 1"/>
          <p:cNvSpPr/>
          <p:nvPr/>
        </p:nvSpPr>
        <p:spPr>
          <a:xfrm>
            <a:off x="2160000" y="534960"/>
            <a:ext cx="6480000" cy="905040"/>
          </a:xfrm>
          <a:prstGeom prst="rect">
            <a:avLst/>
          </a:prstGeom>
          <a:noFill/>
          <a:ln w="0">
            <a:noFill/>
          </a:ln>
        </p:spPr>
        <p:style>
          <a:lnRef idx="0"/>
          <a:fillRef idx="0"/>
          <a:effectRef idx="0"/>
          <a:fontRef idx="minor"/>
        </p:style>
        <p:txBody>
          <a:bodyPr lIns="122040" rIns="122040" tIns="122040" bIns="122040" anchor="ctr">
            <a:noAutofit/>
          </a:bodyPr>
          <a:p>
            <a:pPr algn="ctr">
              <a:lnSpc>
                <a:spcPct val="80000"/>
              </a:lnSpc>
              <a:tabLst>
                <a:tab algn="l" pos="0"/>
              </a:tabLst>
            </a:pPr>
            <a:r>
              <a:rPr b="1" lang="en-US" sz="3600" spc="-1" strike="noStrike">
                <a:solidFill>
                  <a:srgbClr val="ffffff"/>
                </a:solidFill>
                <a:latin typeface="Mulish Black"/>
                <a:ea typeface="Proxima Nova"/>
              </a:rPr>
              <a:t>Leonardo Mendonça</a:t>
            </a:r>
            <a:endParaRPr b="0" lang="pt-BR" sz="3600" spc="-1" strike="noStrike">
              <a:solidFill>
                <a:srgbClr val="000000"/>
              </a:solidFill>
              <a:latin typeface="Arial"/>
            </a:endParaRPr>
          </a:p>
        </p:txBody>
      </p:sp>
    </p:spTree>
  </p:cSld>
  <p:transition spd="slow">
    <p:fade/>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Espaço Reservado para Texto 2"/>
          <p:cNvSpPr/>
          <p:nvPr/>
        </p:nvSpPr>
        <p:spPr>
          <a:xfrm>
            <a:off x="389160" y="709920"/>
            <a:ext cx="11431080" cy="497160"/>
          </a:xfrm>
          <a:prstGeom prst="rect">
            <a:avLst/>
          </a:prstGeom>
          <a:noFill/>
          <a:ln w="0">
            <a:noFill/>
          </a:ln>
        </p:spPr>
        <p:style>
          <a:lnRef idx="0"/>
          <a:fillRef idx="0"/>
          <a:effectRef idx="0"/>
          <a:fontRef idx="minor"/>
        </p:style>
        <p:txBody>
          <a:bodyPr lIns="90000" rIns="90000" tIns="45000" bIns="45000" anchor="ctr">
            <a:noAutofit/>
          </a:bodyPr>
          <a:p>
            <a:pPr>
              <a:lnSpc>
                <a:spcPct val="100000"/>
              </a:lnSpc>
              <a:tabLst>
                <a:tab algn="l" pos="0"/>
              </a:tabLst>
            </a:pPr>
            <a:r>
              <a:rPr b="0" lang="en-GB" sz="4000" spc="-1" strike="noStrike">
                <a:solidFill>
                  <a:srgbClr val="ffce00"/>
                </a:solidFill>
                <a:latin typeface="Mulish Black"/>
              </a:rPr>
              <a:t>3 objetivos</a:t>
            </a:r>
            <a:endParaRPr b="0" lang="pt-BR" sz="4000" spc="-1" strike="noStrike">
              <a:solidFill>
                <a:srgbClr val="000000"/>
              </a:solidFill>
              <a:latin typeface="Arial"/>
            </a:endParaRPr>
          </a:p>
        </p:txBody>
      </p:sp>
      <p:sp>
        <p:nvSpPr>
          <p:cNvPr id="531" name="Text Placeholder 4"/>
          <p:cNvSpPr/>
          <p:nvPr/>
        </p:nvSpPr>
        <p:spPr>
          <a:xfrm>
            <a:off x="360000" y="1800000"/>
            <a:ext cx="7264440" cy="31708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001"/>
              </a:spcBef>
            </a:pPr>
            <a:r>
              <a:rPr b="0" lang="en-US" sz="2200" spc="-1" strike="noStrike">
                <a:solidFill>
                  <a:srgbClr val="f2f2f2"/>
                </a:solidFill>
                <a:latin typeface="Mulish"/>
              </a:rPr>
              <a:t>- Criar um microsserviço utilizando NestJS</a:t>
            </a:r>
            <a:endParaRPr b="0" lang="pt-BR" sz="2200" spc="-1" strike="noStrike">
              <a:solidFill>
                <a:srgbClr val="000000"/>
              </a:solidFill>
              <a:latin typeface="Arial"/>
            </a:endParaRPr>
          </a:p>
          <a:p>
            <a:pPr>
              <a:lnSpc>
                <a:spcPct val="100000"/>
              </a:lnSpc>
              <a:spcBef>
                <a:spcPts val="1001"/>
              </a:spcBef>
            </a:pPr>
            <a:endParaRPr b="0" lang="pt-BR" sz="2200" spc="-1" strike="noStrike">
              <a:solidFill>
                <a:srgbClr val="000000"/>
              </a:solidFill>
              <a:latin typeface="Arial"/>
            </a:endParaRPr>
          </a:p>
          <a:p>
            <a:pPr>
              <a:lnSpc>
                <a:spcPct val="100000"/>
              </a:lnSpc>
              <a:spcBef>
                <a:spcPts val="1001"/>
              </a:spcBef>
            </a:pPr>
            <a:r>
              <a:rPr b="0" lang="en-US" sz="2200" spc="-1" strike="noStrike">
                <a:solidFill>
                  <a:srgbClr val="f2f2f2"/>
                </a:solidFill>
                <a:latin typeface="Mulish"/>
              </a:rPr>
              <a:t>- Implantar o microsserviço no Google Cloud Platform com o GKE (Kubernetes Engine)</a:t>
            </a:r>
            <a:endParaRPr b="0" lang="pt-BR" sz="2200" spc="-1" strike="noStrike">
              <a:solidFill>
                <a:srgbClr val="000000"/>
              </a:solidFill>
              <a:latin typeface="Arial"/>
            </a:endParaRPr>
          </a:p>
          <a:p>
            <a:pPr>
              <a:lnSpc>
                <a:spcPct val="100000"/>
              </a:lnSpc>
              <a:spcBef>
                <a:spcPts val="1001"/>
              </a:spcBef>
            </a:pPr>
            <a:endParaRPr b="0" lang="pt-BR" sz="2200" spc="-1" strike="noStrike">
              <a:solidFill>
                <a:srgbClr val="000000"/>
              </a:solidFill>
              <a:latin typeface="Arial"/>
            </a:endParaRPr>
          </a:p>
          <a:p>
            <a:pPr>
              <a:lnSpc>
                <a:spcPct val="100000"/>
              </a:lnSpc>
              <a:spcBef>
                <a:spcPts val="1001"/>
              </a:spcBef>
            </a:pPr>
            <a:r>
              <a:rPr b="0" lang="en-US" sz="2200" spc="-1" strike="noStrike">
                <a:solidFill>
                  <a:srgbClr val="f2f2f2"/>
                </a:solidFill>
                <a:latin typeface="Mulish"/>
              </a:rPr>
              <a:t>- Disponibilizar a "receitinha de bolo" com os 23 passos para o sucesso! rsrs</a:t>
            </a:r>
            <a:endParaRPr b="0" lang="pt-BR" sz="2200" spc="-1" strike="noStrike">
              <a:solidFill>
                <a:srgbClr val="000000"/>
              </a:solidFill>
              <a:latin typeface="Arial"/>
            </a:endParaRPr>
          </a:p>
        </p:txBody>
      </p:sp>
    </p:spTree>
  </p:cSld>
  <p:transition spd="slow">
    <p:fade/>
  </p:transition>
</p:sld>
</file>

<file path=ppt/theme/theme1.xml><?xml version="1.0" encoding="utf-8"?>
<a:theme xmlns:a="http://schemas.openxmlformats.org/drawingml/2006/main" name="Fundo Pret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1_Fundo Pret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2_Fundo Branc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Contracap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Fundo Pret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1_Fundo Branc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Fundo Pret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Fundo Pret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Fundo Branc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Fundo Branc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Fundo Pret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Fundo Pret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84f4ab3-a415-40ce-a708-a6060bc349ec">
      <UserInfo>
        <DisplayName>Cristina Ely</DisplayName>
        <AccountId>522</AccountId>
        <AccountType/>
      </UserInfo>
    </SharedWithUsers>
    <lcf76f155ced4ddcb4097134ff3c332f xmlns="a5ad583d-2c5f-4530-b32c-e00d3432734f">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EC014080CC8B3743AF59CBEC9596B9EF" ma:contentTypeVersion="14" ma:contentTypeDescription="Crie um novo documento." ma:contentTypeScope="" ma:versionID="da8e4724070b94d1e54998a7bcaf0824">
  <xsd:schema xmlns:xsd="http://www.w3.org/2001/XMLSchema" xmlns:xs="http://www.w3.org/2001/XMLSchema" xmlns:p="http://schemas.microsoft.com/office/2006/metadata/properties" xmlns:ns2="a5ad583d-2c5f-4530-b32c-e00d3432734f" xmlns:ns3="a84f4ab3-a415-40ce-a708-a6060bc349ec" targetNamespace="http://schemas.microsoft.com/office/2006/metadata/properties" ma:root="true" ma:fieldsID="1ff8985536f4cfaed35e420ee306dba6" ns2:_="" ns3:_="">
    <xsd:import namespace="a5ad583d-2c5f-4530-b32c-e00d3432734f"/>
    <xsd:import namespace="a84f4ab3-a415-40ce-a708-a6060bc349e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ad583d-2c5f-4530-b32c-e00d343273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Marcações de imagem" ma:readOnly="false" ma:fieldId="{5cf76f15-5ced-4ddc-b409-7134ff3c332f}" ma:taxonomyMulti="true" ma:sspId="248e3a7b-9035-45c9-bf09-6d7aded31fb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84f4ab3-a415-40ce-a708-a6060bc349ec" elementFormDefault="qualified">
    <xsd:import namespace="http://schemas.microsoft.com/office/2006/documentManagement/types"/>
    <xsd:import namespace="http://schemas.microsoft.com/office/infopath/2007/PartnerControls"/>
    <xsd:element name="SharedWithUsers" ma:index="1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45ABBE-993F-4CCE-BBAC-BBABD86CB6BD}">
  <ds:schemaRefs>
    <ds:schemaRef ds:uri="79cd3683-b181-4f97-b52d-b40091b41ff9"/>
    <ds:schemaRef ds:uri="8c0b21ae-13e9-4ebc-ac55-a8d2bfb25152"/>
    <ds:schemaRef ds:uri="a9b390a2-1060-490a-8fce-d2018f46438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D2EA71B-6F1F-4537-9DE3-B7FC8AE5B9DF}">
  <ds:schemaRefs>
    <ds:schemaRef ds:uri="http://schemas.microsoft.com/sharepoint/v3/contenttype/forms"/>
  </ds:schemaRefs>
</ds:datastoreItem>
</file>

<file path=customXml/itemProps3.xml><?xml version="1.0" encoding="utf-8"?>
<ds:datastoreItem xmlns:ds="http://schemas.openxmlformats.org/officeDocument/2006/customXml" ds:itemID="{6BC1C229-1AA7-481E-9F86-D3F1FE9D8AF0}"/>
</file>

<file path=docProps/app.xml><?xml version="1.0" encoding="utf-8"?>
<Properties xmlns="http://schemas.openxmlformats.org/officeDocument/2006/extended-properties" xmlns:vt="http://schemas.openxmlformats.org/officeDocument/2006/docPropsVTypes">
  <Template/>
  <TotalTime>927</TotalTime>
  <Application>LibreOffice/7.4.2.3$Windows_X86_64 LibreOffice_project/382eef1f22670f7f4118c8c2dd222ec7ad009daf</Application>
  <AppVersion>15.0000</AppVersion>
  <Words>2793</Words>
  <Paragraphs>414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2021-09-03T17:11:19Z</dcterms:created>
  <dc:creator>Bruna Costa Leite</dc:creator>
  <dc:description/>
  <dc:language>pt-BR</dc:language>
  <cp:lastModifiedBy/>
  <dcterms:modified xsi:type="dcterms:W3CDTF">2022-10-25T09:56:19Z</dcterms:modified>
  <cp:revision>210</cp:revision>
  <dc:subject/>
  <dc:title>Apresentação do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0x010100EC014080CC8B3743AF59CBEC9596B9EF</vt:lpwstr>
  </property>
  <property fmtid="{D5CDD505-2E9C-101B-9397-08002B2CF9AE}" pid="3" name="HiddenSlides">
    <vt:i4>7</vt:i4>
  </property>
  <property fmtid="{D5CDD505-2E9C-101B-9397-08002B2CF9AE}" pid="4" name="Notes">
    <vt:i4>13</vt:i4>
  </property>
  <property fmtid="{D5CDD505-2E9C-101B-9397-08002B2CF9AE}" pid="5" name="PresentationFormat">
    <vt:lpwstr>Widescreen</vt:lpwstr>
  </property>
  <property fmtid="{D5CDD505-2E9C-101B-9397-08002B2CF9AE}" pid="6" name="Slides">
    <vt:i4>20</vt:i4>
  </property>
</Properties>
</file>